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49" r:id="rId3"/>
  </p:sldMasterIdLst>
  <p:notesMasterIdLst>
    <p:notesMasterId r:id="rId7"/>
  </p:notesMasterIdLst>
  <p:sldIdLst>
    <p:sldId id="283" r:id="rId4"/>
    <p:sldId id="286" r:id="rId5"/>
    <p:sldId id="258" r:id="rId6"/>
    <p:sldId id="321" r:id="rId8"/>
    <p:sldId id="257" r:id="rId9"/>
    <p:sldId id="292" r:id="rId10"/>
    <p:sldId id="289" r:id="rId11"/>
    <p:sldId id="291" r:id="rId12"/>
    <p:sldId id="285" r:id="rId13"/>
    <p:sldId id="295" r:id="rId14"/>
    <p:sldId id="260" r:id="rId15"/>
    <p:sldId id="298" r:id="rId16"/>
    <p:sldId id="299" r:id="rId17"/>
    <p:sldId id="300" r:id="rId18"/>
    <p:sldId id="301" r:id="rId19"/>
    <p:sldId id="302" r:id="rId20"/>
    <p:sldId id="304" r:id="rId21"/>
    <p:sldId id="305" r:id="rId22"/>
    <p:sldId id="308" r:id="rId23"/>
    <p:sldId id="309" r:id="rId24"/>
    <p:sldId id="314" r:id="rId25"/>
    <p:sldId id="315" r:id="rId26"/>
    <p:sldId id="316" r:id="rId27"/>
    <p:sldId id="318" r:id="rId28"/>
    <p:sldId id="297" r:id="rId29"/>
    <p:sldId id="311" r:id="rId30"/>
    <p:sldId id="272" r:id="rId31"/>
    <p:sldId id="282" r:id="rId32"/>
    <p:sldId id="323" r:id="rId33"/>
    <p:sldId id="322" r:id="rId34"/>
  </p:sldIdLst>
  <p:sldSz cx="9144000" cy="5143500" type="screen16x9"/>
  <p:notesSz cx="6858000" cy="9144000"/>
  <p:embeddedFontLst>
    <p:embeddedFont>
      <p:font typeface="Montserrat" panose="00000500000000000000"/>
      <p:regular r:id="rId38"/>
    </p:embeddedFont>
    <p:embeddedFont>
      <p:font typeface="Verdana" panose="020B0604030504040204"/>
      <p:regular r:id="rId39"/>
      <p:bold r:id="rId40"/>
      <p:italic r:id="rId41"/>
      <p:boldItalic r:id="rId42"/>
    </p:embeddedFont>
    <p:embeddedFont>
      <p:font typeface="Verdana" panose="020B0604030504040204" pitchFamily="34" charset="0"/>
      <p:regular r:id="rId43"/>
      <p:bold r:id="rId44"/>
      <p:italic r:id="rId45"/>
      <p:boldItalic r:id="rId46"/>
    </p:embeddedFont>
    <p:embeddedFont>
      <p:font typeface="Calibri" panose="020F0502020204030204"/>
      <p:regular r:id="rId47"/>
    </p:embeddedFont>
    <p:embeddedFont>
      <p:font typeface="Calibri"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p:scale>
          <a:sx n="75" d="100"/>
          <a:sy n="75" d="100"/>
        </p:scale>
        <p:origin x="464" y="396"/>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1" Type="http://schemas.openxmlformats.org/officeDocument/2006/relationships/font" Target="fonts/font14.fntdata"/><Relationship Id="rId50" Type="http://schemas.openxmlformats.org/officeDocument/2006/relationships/font" Target="fonts/font13.fntdata"/><Relationship Id="rId5" Type="http://schemas.openxmlformats.org/officeDocument/2006/relationships/slide" Target="slides/slide2.xml"/><Relationship Id="rId49" Type="http://schemas.openxmlformats.org/officeDocument/2006/relationships/font" Target="fonts/font12.fntdata"/><Relationship Id="rId48" Type="http://schemas.openxmlformats.org/officeDocument/2006/relationships/font" Target="fonts/font11.fntdata"/><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
    </inkml:context>
    <inkml:brush xml:id="br0">
      <inkml:brushProperty name="width" value="0.5" units="cm"/>
      <inkml:brushProperty name="height" value="0.05" units="cm"/>
      <inkml:brushProperty name="color" value="#cc912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
    </inkml:context>
    <inkml:brush xml:id="br0">
      <inkml:brushProperty name="width" value="0.5" units="cm"/>
      <inkml:brushProperty name="height" value="0.05" units="cm"/>
      <inkml:brushProperty name="color" value="#cc912c"/>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_AND_TWO_COLUMNS">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fld>
            <a:endParaRPr spc="-5"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panose="020B0604020202020204"/>
              <a:buNone/>
              <a:defRPr sz="5200" b="0" i="0" u="none" strike="noStrike">
                <a:solidFill>
                  <a:srgbClr val="CC0000"/>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panose="020B0604020202020204"/>
              <a:buNone/>
              <a:defRPr sz="28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matchingName="Title and content">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ColTx" matchingName="Title and two contents">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1pPr>
            <a:lvl2pPr marL="0" lvl="1"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2pPr>
            <a:lvl3pPr marL="0" lvl="2"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3pPr>
            <a:lvl4pPr marL="0" lvl="3"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4pPr>
            <a:lvl5pPr marL="0" lvl="4"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5pPr>
            <a:lvl6pPr marL="0" lvl="5"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6pPr>
            <a:lvl7pPr marL="0" lvl="6"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7pPr>
            <a:lvl8pPr marL="0" lvl="7"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8pPr>
            <a:lvl9pPr marL="0" lvl="8" indent="0" algn="r">
              <a:lnSpc>
                <a:spcPct val="100000"/>
              </a:lnSpc>
              <a:spcBef>
                <a:spcPts val="0"/>
              </a:spcBef>
              <a:spcAft>
                <a:spcPts val="0"/>
              </a:spcAft>
              <a:buClr>
                <a:srgbClr val="F5FDFF"/>
              </a:buClr>
              <a:buSzPts val="1000"/>
              <a:buFont typeface="Arial" panose="020B0604020202020204"/>
              <a:buNone/>
              <a:defRPr sz="1000">
                <a:solidFill>
                  <a:srgbClr val="F5FDFF"/>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fld>
            <a:endParaRPr spc="-5"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panose="020B0604020202020204"/>
              <a:buNone/>
              <a:defRPr sz="2400"/>
            </a:lvl1pPr>
            <a:lvl2pPr lvl="1" algn="l">
              <a:lnSpc>
                <a:spcPct val="100000"/>
              </a:lnSpc>
              <a:spcBef>
                <a:spcPts val="0"/>
              </a:spcBef>
              <a:spcAft>
                <a:spcPts val="0"/>
              </a:spcAft>
              <a:buClr>
                <a:srgbClr val="CC0000"/>
              </a:buClr>
              <a:buSzPts val="2400"/>
              <a:buFont typeface="Arial" panose="020B0604020202020204"/>
              <a:buNone/>
              <a:defRPr sz="2400"/>
            </a:lvl2pPr>
            <a:lvl3pPr lvl="2" algn="l">
              <a:lnSpc>
                <a:spcPct val="100000"/>
              </a:lnSpc>
              <a:spcBef>
                <a:spcPts val="0"/>
              </a:spcBef>
              <a:spcAft>
                <a:spcPts val="0"/>
              </a:spcAft>
              <a:buClr>
                <a:srgbClr val="CC0000"/>
              </a:buClr>
              <a:buSzPts val="2400"/>
              <a:buFont typeface="Arial" panose="020B0604020202020204"/>
              <a:buNone/>
              <a:defRPr sz="2400"/>
            </a:lvl3pPr>
            <a:lvl4pPr lvl="3" algn="l">
              <a:lnSpc>
                <a:spcPct val="100000"/>
              </a:lnSpc>
              <a:spcBef>
                <a:spcPts val="0"/>
              </a:spcBef>
              <a:spcAft>
                <a:spcPts val="0"/>
              </a:spcAft>
              <a:buClr>
                <a:srgbClr val="CC0000"/>
              </a:buClr>
              <a:buSzPts val="2400"/>
              <a:buFont typeface="Arial" panose="020B0604020202020204"/>
              <a:buNone/>
              <a:defRPr sz="2400"/>
            </a:lvl4pPr>
            <a:lvl5pPr lvl="4" algn="l">
              <a:lnSpc>
                <a:spcPct val="100000"/>
              </a:lnSpc>
              <a:spcBef>
                <a:spcPts val="0"/>
              </a:spcBef>
              <a:spcAft>
                <a:spcPts val="0"/>
              </a:spcAft>
              <a:buClr>
                <a:srgbClr val="CC0000"/>
              </a:buClr>
              <a:buSzPts val="2400"/>
              <a:buFont typeface="Arial" panose="020B0604020202020204"/>
              <a:buNone/>
              <a:defRPr sz="2400"/>
            </a:lvl5pPr>
            <a:lvl6pPr lvl="5" algn="l">
              <a:lnSpc>
                <a:spcPct val="100000"/>
              </a:lnSpc>
              <a:spcBef>
                <a:spcPts val="0"/>
              </a:spcBef>
              <a:spcAft>
                <a:spcPts val="0"/>
              </a:spcAft>
              <a:buClr>
                <a:srgbClr val="CC0000"/>
              </a:buClr>
              <a:buSzPts val="2400"/>
              <a:buFont typeface="Arial" panose="020B0604020202020204"/>
              <a:buNone/>
              <a:defRPr sz="2400"/>
            </a:lvl6pPr>
            <a:lvl7pPr lvl="6" algn="l">
              <a:lnSpc>
                <a:spcPct val="100000"/>
              </a:lnSpc>
              <a:spcBef>
                <a:spcPts val="0"/>
              </a:spcBef>
              <a:spcAft>
                <a:spcPts val="0"/>
              </a:spcAft>
              <a:buClr>
                <a:srgbClr val="CC0000"/>
              </a:buClr>
              <a:buSzPts val="2400"/>
              <a:buFont typeface="Arial" panose="020B0604020202020204"/>
              <a:buNone/>
              <a:defRPr sz="2400"/>
            </a:lvl7pPr>
            <a:lvl8pPr lvl="7" algn="l">
              <a:lnSpc>
                <a:spcPct val="100000"/>
              </a:lnSpc>
              <a:spcBef>
                <a:spcPts val="0"/>
              </a:spcBef>
              <a:spcAft>
                <a:spcPts val="0"/>
              </a:spcAft>
              <a:buClr>
                <a:srgbClr val="CC0000"/>
              </a:buClr>
              <a:buSzPts val="2400"/>
              <a:buFont typeface="Arial" panose="020B0604020202020204"/>
              <a:buNone/>
              <a:defRPr sz="2400"/>
            </a:lvl8pPr>
            <a:lvl9pPr lvl="8" algn="l">
              <a:lnSpc>
                <a:spcPct val="100000"/>
              </a:lnSpc>
              <a:spcBef>
                <a:spcPts val="0"/>
              </a:spcBef>
              <a:spcAft>
                <a:spcPts val="0"/>
              </a:spcAft>
              <a:buClr>
                <a:srgbClr val="CC0000"/>
              </a:buClr>
              <a:buSzPts val="2400"/>
              <a:buFont typeface="Arial" panose="020B0604020202020204"/>
              <a:buNone/>
              <a:defRPr sz="2400"/>
            </a:lvl9pPr>
          </a:lstStyle>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panose="020B0604020202020204"/>
              <a:buNone/>
              <a:defRPr sz="4200"/>
            </a:lvl1pPr>
            <a:lvl2pPr lvl="1" algn="ctr">
              <a:lnSpc>
                <a:spcPct val="100000"/>
              </a:lnSpc>
              <a:spcBef>
                <a:spcPts val="0"/>
              </a:spcBef>
              <a:spcAft>
                <a:spcPts val="0"/>
              </a:spcAft>
              <a:buClr>
                <a:srgbClr val="CC0000"/>
              </a:buClr>
              <a:buSzPts val="4200"/>
              <a:buFont typeface="Arial" panose="020B0604020202020204"/>
              <a:buNone/>
              <a:defRPr sz="4200"/>
            </a:lvl2pPr>
            <a:lvl3pPr lvl="2" algn="ctr">
              <a:lnSpc>
                <a:spcPct val="100000"/>
              </a:lnSpc>
              <a:spcBef>
                <a:spcPts val="0"/>
              </a:spcBef>
              <a:spcAft>
                <a:spcPts val="0"/>
              </a:spcAft>
              <a:buClr>
                <a:srgbClr val="CC0000"/>
              </a:buClr>
              <a:buSzPts val="4200"/>
              <a:buFont typeface="Arial" panose="020B0604020202020204"/>
              <a:buNone/>
              <a:defRPr sz="4200"/>
            </a:lvl3pPr>
            <a:lvl4pPr lvl="3" algn="ctr">
              <a:lnSpc>
                <a:spcPct val="100000"/>
              </a:lnSpc>
              <a:spcBef>
                <a:spcPts val="0"/>
              </a:spcBef>
              <a:spcAft>
                <a:spcPts val="0"/>
              </a:spcAft>
              <a:buClr>
                <a:srgbClr val="CC0000"/>
              </a:buClr>
              <a:buSzPts val="4200"/>
              <a:buFont typeface="Arial" panose="020B0604020202020204"/>
              <a:buNone/>
              <a:defRPr sz="4200"/>
            </a:lvl4pPr>
            <a:lvl5pPr lvl="4" algn="ctr">
              <a:lnSpc>
                <a:spcPct val="100000"/>
              </a:lnSpc>
              <a:spcBef>
                <a:spcPts val="0"/>
              </a:spcBef>
              <a:spcAft>
                <a:spcPts val="0"/>
              </a:spcAft>
              <a:buClr>
                <a:srgbClr val="CC0000"/>
              </a:buClr>
              <a:buSzPts val="4200"/>
              <a:buFont typeface="Arial" panose="020B0604020202020204"/>
              <a:buNone/>
              <a:defRPr sz="4200"/>
            </a:lvl5pPr>
            <a:lvl6pPr lvl="5" algn="ctr">
              <a:lnSpc>
                <a:spcPct val="100000"/>
              </a:lnSpc>
              <a:spcBef>
                <a:spcPts val="0"/>
              </a:spcBef>
              <a:spcAft>
                <a:spcPts val="0"/>
              </a:spcAft>
              <a:buClr>
                <a:srgbClr val="CC0000"/>
              </a:buClr>
              <a:buSzPts val="4200"/>
              <a:buFont typeface="Arial" panose="020B0604020202020204"/>
              <a:buNone/>
              <a:defRPr sz="4200"/>
            </a:lvl6pPr>
            <a:lvl7pPr lvl="6" algn="ctr">
              <a:lnSpc>
                <a:spcPct val="100000"/>
              </a:lnSpc>
              <a:spcBef>
                <a:spcPts val="0"/>
              </a:spcBef>
              <a:spcAft>
                <a:spcPts val="0"/>
              </a:spcAft>
              <a:buClr>
                <a:srgbClr val="CC0000"/>
              </a:buClr>
              <a:buSzPts val="4200"/>
              <a:buFont typeface="Arial" panose="020B0604020202020204"/>
              <a:buNone/>
              <a:defRPr sz="4200"/>
            </a:lvl7pPr>
            <a:lvl8pPr lvl="7" algn="ctr">
              <a:lnSpc>
                <a:spcPct val="100000"/>
              </a:lnSpc>
              <a:spcBef>
                <a:spcPts val="0"/>
              </a:spcBef>
              <a:spcAft>
                <a:spcPts val="0"/>
              </a:spcAft>
              <a:buClr>
                <a:srgbClr val="CC0000"/>
              </a:buClr>
              <a:buSzPts val="4200"/>
              <a:buFont typeface="Arial" panose="020B0604020202020204"/>
              <a:buNone/>
              <a:defRPr sz="4200"/>
            </a:lvl8pPr>
            <a:lvl9pPr lvl="8" algn="ctr">
              <a:lnSpc>
                <a:spcPct val="100000"/>
              </a:lnSpc>
              <a:spcBef>
                <a:spcPts val="0"/>
              </a:spcBef>
              <a:spcAft>
                <a:spcPts val="0"/>
              </a:spcAft>
              <a:buClr>
                <a:srgbClr val="CC0000"/>
              </a:buClr>
              <a:buSzPts val="4200"/>
              <a:buFont typeface="Arial" panose="020B0604020202020204"/>
              <a:buNone/>
              <a:defRPr sz="4200"/>
            </a:lvl9pPr>
          </a:lstStyle>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panose="020B0604020202020204"/>
              <a:buNone/>
              <a:defRPr sz="12000"/>
            </a:lvl1pPr>
            <a:lvl2pPr lvl="1" algn="ctr">
              <a:lnSpc>
                <a:spcPct val="100000"/>
              </a:lnSpc>
              <a:spcBef>
                <a:spcPts val="0"/>
              </a:spcBef>
              <a:spcAft>
                <a:spcPts val="0"/>
              </a:spcAft>
              <a:buClr>
                <a:srgbClr val="CC0000"/>
              </a:buClr>
              <a:buSzPts val="12000"/>
              <a:buFont typeface="Arial" panose="020B0604020202020204"/>
              <a:buNone/>
              <a:defRPr sz="12000"/>
            </a:lvl2pPr>
            <a:lvl3pPr lvl="2" algn="ctr">
              <a:lnSpc>
                <a:spcPct val="100000"/>
              </a:lnSpc>
              <a:spcBef>
                <a:spcPts val="0"/>
              </a:spcBef>
              <a:spcAft>
                <a:spcPts val="0"/>
              </a:spcAft>
              <a:buClr>
                <a:srgbClr val="CC0000"/>
              </a:buClr>
              <a:buSzPts val="12000"/>
              <a:buFont typeface="Arial" panose="020B0604020202020204"/>
              <a:buNone/>
              <a:defRPr sz="12000"/>
            </a:lvl3pPr>
            <a:lvl4pPr lvl="3" algn="ctr">
              <a:lnSpc>
                <a:spcPct val="100000"/>
              </a:lnSpc>
              <a:spcBef>
                <a:spcPts val="0"/>
              </a:spcBef>
              <a:spcAft>
                <a:spcPts val="0"/>
              </a:spcAft>
              <a:buClr>
                <a:srgbClr val="CC0000"/>
              </a:buClr>
              <a:buSzPts val="12000"/>
              <a:buFont typeface="Arial" panose="020B0604020202020204"/>
              <a:buNone/>
              <a:defRPr sz="12000"/>
            </a:lvl4pPr>
            <a:lvl5pPr lvl="4" algn="ctr">
              <a:lnSpc>
                <a:spcPct val="100000"/>
              </a:lnSpc>
              <a:spcBef>
                <a:spcPts val="0"/>
              </a:spcBef>
              <a:spcAft>
                <a:spcPts val="0"/>
              </a:spcAft>
              <a:buClr>
                <a:srgbClr val="CC0000"/>
              </a:buClr>
              <a:buSzPts val="12000"/>
              <a:buFont typeface="Arial" panose="020B0604020202020204"/>
              <a:buNone/>
              <a:defRPr sz="12000"/>
            </a:lvl5pPr>
            <a:lvl6pPr lvl="5" algn="ctr">
              <a:lnSpc>
                <a:spcPct val="100000"/>
              </a:lnSpc>
              <a:spcBef>
                <a:spcPts val="0"/>
              </a:spcBef>
              <a:spcAft>
                <a:spcPts val="0"/>
              </a:spcAft>
              <a:buClr>
                <a:srgbClr val="CC0000"/>
              </a:buClr>
              <a:buSzPts val="12000"/>
              <a:buFont typeface="Arial" panose="020B0604020202020204"/>
              <a:buNone/>
              <a:defRPr sz="12000"/>
            </a:lvl6pPr>
            <a:lvl7pPr lvl="6" algn="ctr">
              <a:lnSpc>
                <a:spcPct val="100000"/>
              </a:lnSpc>
              <a:spcBef>
                <a:spcPts val="0"/>
              </a:spcBef>
              <a:spcAft>
                <a:spcPts val="0"/>
              </a:spcAft>
              <a:buClr>
                <a:srgbClr val="CC0000"/>
              </a:buClr>
              <a:buSzPts val="12000"/>
              <a:buFont typeface="Arial" panose="020B0604020202020204"/>
              <a:buNone/>
              <a:defRPr sz="12000"/>
            </a:lvl7pPr>
            <a:lvl8pPr lvl="7" algn="ctr">
              <a:lnSpc>
                <a:spcPct val="100000"/>
              </a:lnSpc>
              <a:spcBef>
                <a:spcPts val="0"/>
              </a:spcBef>
              <a:spcAft>
                <a:spcPts val="0"/>
              </a:spcAft>
              <a:buClr>
                <a:srgbClr val="CC0000"/>
              </a:buClr>
              <a:buSzPts val="12000"/>
              <a:buFont typeface="Arial" panose="020B0604020202020204"/>
              <a:buNone/>
              <a:defRPr sz="12000"/>
            </a:lvl8pPr>
            <a:lvl9pPr lvl="8" algn="ctr">
              <a:lnSpc>
                <a:spcPct val="100000"/>
              </a:lnSpc>
              <a:spcBef>
                <a:spcPts val="0"/>
              </a:spcBef>
              <a:spcAft>
                <a:spcPts val="0"/>
              </a:spcAft>
              <a:buClr>
                <a:srgbClr val="CC0000"/>
              </a:buClr>
              <a:buSzPts val="12000"/>
              <a:buFont typeface="Arial" panose="020B0604020202020204"/>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F5FDFF"/>
              </a:buClr>
              <a:buSzPts val="1000"/>
              <a:buFont typeface="Arial" panose="020B0604020202020204"/>
              <a:buNone/>
              <a:defRPr sz="1000" b="0" i="0" u="none" strike="noStrik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panose="020B0604020202020204"/>
              <a:buNone/>
              <a:defRPr/>
            </a:lvl1pPr>
            <a:lvl2pPr marL="0" marR="0" lvl="1" indent="0" algn="r">
              <a:lnSpc>
                <a:spcPct val="100000"/>
              </a:lnSpc>
              <a:spcBef>
                <a:spcPts val="0"/>
              </a:spcBef>
              <a:spcAft>
                <a:spcPts val="0"/>
              </a:spcAft>
              <a:buClr>
                <a:srgbClr val="F5FDFF"/>
              </a:buClr>
              <a:buSzPts val="1000"/>
              <a:buFont typeface="Arial" panose="020B0604020202020204"/>
              <a:buNone/>
              <a:defRPr/>
            </a:lvl2pPr>
            <a:lvl3pPr marL="0" marR="0" lvl="2" indent="0" algn="r">
              <a:lnSpc>
                <a:spcPct val="100000"/>
              </a:lnSpc>
              <a:spcBef>
                <a:spcPts val="0"/>
              </a:spcBef>
              <a:spcAft>
                <a:spcPts val="0"/>
              </a:spcAft>
              <a:buClr>
                <a:srgbClr val="F5FDFF"/>
              </a:buClr>
              <a:buSzPts val="1000"/>
              <a:buFont typeface="Arial" panose="020B0604020202020204"/>
              <a:buNone/>
              <a:defRPr/>
            </a:lvl3pPr>
            <a:lvl4pPr marL="0" marR="0" lvl="3" indent="0" algn="r">
              <a:lnSpc>
                <a:spcPct val="100000"/>
              </a:lnSpc>
              <a:spcBef>
                <a:spcPts val="0"/>
              </a:spcBef>
              <a:spcAft>
                <a:spcPts val="0"/>
              </a:spcAft>
              <a:buClr>
                <a:srgbClr val="F5FDFF"/>
              </a:buClr>
              <a:buSzPts val="1000"/>
              <a:buFont typeface="Arial" panose="020B0604020202020204"/>
              <a:buNone/>
              <a:defRPr/>
            </a:lvl4pPr>
            <a:lvl5pPr marL="0" marR="0" lvl="4" indent="0" algn="r">
              <a:lnSpc>
                <a:spcPct val="100000"/>
              </a:lnSpc>
              <a:spcBef>
                <a:spcPts val="0"/>
              </a:spcBef>
              <a:spcAft>
                <a:spcPts val="0"/>
              </a:spcAft>
              <a:buClr>
                <a:srgbClr val="F5FDFF"/>
              </a:buClr>
              <a:buSzPts val="1000"/>
              <a:buFont typeface="Arial" panose="020B0604020202020204"/>
              <a:buNone/>
              <a:defRPr/>
            </a:lvl5pPr>
            <a:lvl6pPr marL="0" marR="0" lvl="5" indent="0" algn="r">
              <a:lnSpc>
                <a:spcPct val="100000"/>
              </a:lnSpc>
              <a:spcBef>
                <a:spcPts val="0"/>
              </a:spcBef>
              <a:spcAft>
                <a:spcPts val="0"/>
              </a:spcAft>
              <a:buClr>
                <a:srgbClr val="F5FDFF"/>
              </a:buClr>
              <a:buSzPts val="1000"/>
              <a:buFont typeface="Arial" panose="020B0604020202020204"/>
              <a:buNone/>
              <a:defRPr/>
            </a:lvl6pPr>
            <a:lvl7pPr marL="0" marR="0" lvl="6" indent="0" algn="r">
              <a:lnSpc>
                <a:spcPct val="100000"/>
              </a:lnSpc>
              <a:spcBef>
                <a:spcPts val="0"/>
              </a:spcBef>
              <a:spcAft>
                <a:spcPts val="0"/>
              </a:spcAft>
              <a:buClr>
                <a:srgbClr val="F5FDFF"/>
              </a:buClr>
              <a:buSzPts val="1000"/>
              <a:buFont typeface="Arial" panose="020B0604020202020204"/>
              <a:buNone/>
              <a:defRPr/>
            </a:lvl7pPr>
            <a:lvl8pPr marL="0" marR="0" lvl="7" indent="0" algn="r">
              <a:lnSpc>
                <a:spcPct val="100000"/>
              </a:lnSpc>
              <a:spcBef>
                <a:spcPts val="0"/>
              </a:spcBef>
              <a:spcAft>
                <a:spcPts val="0"/>
              </a:spcAft>
              <a:buClr>
                <a:srgbClr val="F5FDFF"/>
              </a:buClr>
              <a:buSzPts val="1000"/>
              <a:buFont typeface="Arial" panose="020B0604020202020204"/>
              <a:buNone/>
              <a:defRPr/>
            </a:lvl8pPr>
            <a:lvl9pPr marL="0" marR="0" lvl="8" indent="0" algn="r">
              <a:lnSpc>
                <a:spcPct val="100000"/>
              </a:lnSpc>
              <a:spcBef>
                <a:spcPts val="0"/>
              </a:spcBef>
              <a:spcAft>
                <a:spcPts val="0"/>
              </a:spcAft>
              <a:buClr>
                <a:srgbClr val="F5FDFF"/>
              </a:buClr>
              <a:buSzPts val="1000"/>
              <a:buFont typeface="Arial" panose="020B0604020202020204"/>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2" Type="http://schemas.openxmlformats.org/officeDocument/2006/relationships/theme" Target="../theme/theme1.xml"/><Relationship Id="rId201" Type="http://schemas.openxmlformats.org/officeDocument/2006/relationships/image" Target="../media/image1.png"/><Relationship Id="rId200" Type="http://schemas.openxmlformats.org/officeDocument/2006/relationships/slideLayout" Target="../slideLayouts/slideLayout200.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9" Type="http://schemas.openxmlformats.org/officeDocument/2006/relationships/slideLayout" Target="../slideLayouts/slideLayout199.xml"/><Relationship Id="rId198" Type="http://schemas.openxmlformats.org/officeDocument/2006/relationships/slideLayout" Target="../slideLayouts/slideLayout198.xml"/><Relationship Id="rId197" Type="http://schemas.openxmlformats.org/officeDocument/2006/relationships/slideLayout" Target="../slideLayouts/slideLayout197.xml"/><Relationship Id="rId196" Type="http://schemas.openxmlformats.org/officeDocument/2006/relationships/slideLayout" Target="../slideLayouts/slideLayout196.xml"/><Relationship Id="rId195" Type="http://schemas.openxmlformats.org/officeDocument/2006/relationships/slideLayout" Target="../slideLayouts/slideLayout195.xml"/><Relationship Id="rId194" Type="http://schemas.openxmlformats.org/officeDocument/2006/relationships/slideLayout" Target="../slideLayouts/slideLayout194.xml"/><Relationship Id="rId193" Type="http://schemas.openxmlformats.org/officeDocument/2006/relationships/slideLayout" Target="../slideLayouts/slideLayout193.xml"/><Relationship Id="rId192" Type="http://schemas.openxmlformats.org/officeDocument/2006/relationships/slideLayout" Target="../slideLayouts/slideLayout192.xml"/><Relationship Id="rId191" Type="http://schemas.openxmlformats.org/officeDocument/2006/relationships/slideLayout" Target="../slideLayouts/slideLayout191.xml"/><Relationship Id="rId190" Type="http://schemas.openxmlformats.org/officeDocument/2006/relationships/slideLayout" Target="../slideLayouts/slideLayout190.xml"/><Relationship Id="rId19" Type="http://schemas.openxmlformats.org/officeDocument/2006/relationships/slideLayout" Target="../slideLayouts/slideLayout19.xml"/><Relationship Id="rId189" Type="http://schemas.openxmlformats.org/officeDocument/2006/relationships/slideLayout" Target="../slideLayouts/slideLayout189.xml"/><Relationship Id="rId188" Type="http://schemas.openxmlformats.org/officeDocument/2006/relationships/slideLayout" Target="../slideLayouts/slideLayout188.xml"/><Relationship Id="rId187" Type="http://schemas.openxmlformats.org/officeDocument/2006/relationships/slideLayout" Target="../slideLayouts/slideLayout187.xml"/><Relationship Id="rId186" Type="http://schemas.openxmlformats.org/officeDocument/2006/relationships/slideLayout" Target="../slideLayouts/slideLayout186.xml"/><Relationship Id="rId185" Type="http://schemas.openxmlformats.org/officeDocument/2006/relationships/slideLayout" Target="../slideLayouts/slideLayout185.xml"/><Relationship Id="rId184" Type="http://schemas.openxmlformats.org/officeDocument/2006/relationships/slideLayout" Target="../slideLayouts/slideLayout184.xml"/><Relationship Id="rId183" Type="http://schemas.openxmlformats.org/officeDocument/2006/relationships/slideLayout" Target="../slideLayouts/slideLayout183.xml"/><Relationship Id="rId182" Type="http://schemas.openxmlformats.org/officeDocument/2006/relationships/slideLayout" Target="../slideLayouts/slideLayout182.xml"/><Relationship Id="rId181" Type="http://schemas.openxmlformats.org/officeDocument/2006/relationships/slideLayout" Target="../slideLayouts/slideLayout181.xml"/><Relationship Id="rId180" Type="http://schemas.openxmlformats.org/officeDocument/2006/relationships/slideLayout" Target="../slideLayouts/slideLayout180.xml"/><Relationship Id="rId18" Type="http://schemas.openxmlformats.org/officeDocument/2006/relationships/slideLayout" Target="../slideLayouts/slideLayout18.xml"/><Relationship Id="rId179" Type="http://schemas.openxmlformats.org/officeDocument/2006/relationships/slideLayout" Target="../slideLayouts/slideLayout179.xml"/><Relationship Id="rId178" Type="http://schemas.openxmlformats.org/officeDocument/2006/relationships/slideLayout" Target="../slideLayouts/slideLayout178.xml"/><Relationship Id="rId177" Type="http://schemas.openxmlformats.org/officeDocument/2006/relationships/slideLayout" Target="../slideLayouts/slideLayout177.xml"/><Relationship Id="rId176" Type="http://schemas.openxmlformats.org/officeDocument/2006/relationships/slideLayout" Target="../slideLayouts/slideLayout176.xml"/><Relationship Id="rId175" Type="http://schemas.openxmlformats.org/officeDocument/2006/relationships/slideLayout" Target="../slideLayouts/slideLayout175.xml"/><Relationship Id="rId174" Type="http://schemas.openxmlformats.org/officeDocument/2006/relationships/slideLayout" Target="../slideLayouts/slideLayout174.xml"/><Relationship Id="rId173" Type="http://schemas.openxmlformats.org/officeDocument/2006/relationships/slideLayout" Target="../slideLayouts/slideLayout173.xml"/><Relationship Id="rId172" Type="http://schemas.openxmlformats.org/officeDocument/2006/relationships/slideLayout" Target="../slideLayouts/slideLayout172.xml"/><Relationship Id="rId171" Type="http://schemas.openxmlformats.org/officeDocument/2006/relationships/slideLayout" Target="../slideLayouts/slideLayout171.xml"/><Relationship Id="rId170" Type="http://schemas.openxmlformats.org/officeDocument/2006/relationships/slideLayout" Target="../slideLayouts/slideLayout170.xml"/><Relationship Id="rId17" Type="http://schemas.openxmlformats.org/officeDocument/2006/relationships/slideLayout" Target="../slideLayouts/slideLayout17.xml"/><Relationship Id="rId169" Type="http://schemas.openxmlformats.org/officeDocument/2006/relationships/slideLayout" Target="../slideLayouts/slideLayout169.xml"/><Relationship Id="rId168" Type="http://schemas.openxmlformats.org/officeDocument/2006/relationships/slideLayout" Target="../slideLayouts/slideLayout168.xml"/><Relationship Id="rId167" Type="http://schemas.openxmlformats.org/officeDocument/2006/relationships/slideLayout" Target="../slideLayouts/slideLayout167.xml"/><Relationship Id="rId166" Type="http://schemas.openxmlformats.org/officeDocument/2006/relationships/slideLayout" Target="../slideLayouts/slideLayout166.xml"/><Relationship Id="rId165" Type="http://schemas.openxmlformats.org/officeDocument/2006/relationships/slideLayout" Target="../slideLayouts/slideLayout165.xml"/><Relationship Id="rId164" Type="http://schemas.openxmlformats.org/officeDocument/2006/relationships/slideLayout" Target="../slideLayouts/slideLayout164.xml"/><Relationship Id="rId163" Type="http://schemas.openxmlformats.org/officeDocument/2006/relationships/slideLayout" Target="../slideLayouts/slideLayout163.xml"/><Relationship Id="rId162" Type="http://schemas.openxmlformats.org/officeDocument/2006/relationships/slideLayout" Target="../slideLayouts/slideLayout162.xml"/><Relationship Id="rId161" Type="http://schemas.openxmlformats.org/officeDocument/2006/relationships/slideLayout" Target="../slideLayouts/slideLayout161.xml"/><Relationship Id="rId160" Type="http://schemas.openxmlformats.org/officeDocument/2006/relationships/slideLayout" Target="../slideLayouts/slideLayout160.xml"/><Relationship Id="rId16" Type="http://schemas.openxmlformats.org/officeDocument/2006/relationships/slideLayout" Target="../slideLayouts/slideLayout16.xml"/><Relationship Id="rId159" Type="http://schemas.openxmlformats.org/officeDocument/2006/relationships/slideLayout" Target="../slideLayouts/slideLayout159.xml"/><Relationship Id="rId158" Type="http://schemas.openxmlformats.org/officeDocument/2006/relationships/slideLayout" Target="../slideLayouts/slideLayout158.xml"/><Relationship Id="rId157" Type="http://schemas.openxmlformats.org/officeDocument/2006/relationships/slideLayout" Target="../slideLayouts/slideLayout157.xml"/><Relationship Id="rId156" Type="http://schemas.openxmlformats.org/officeDocument/2006/relationships/slideLayout" Target="../slideLayouts/slideLayout156.xml"/><Relationship Id="rId155" Type="http://schemas.openxmlformats.org/officeDocument/2006/relationships/slideLayout" Target="../slideLayouts/slideLayout155.xml"/><Relationship Id="rId154" Type="http://schemas.openxmlformats.org/officeDocument/2006/relationships/slideLayout" Target="../slideLayouts/slideLayout154.xml"/><Relationship Id="rId153" Type="http://schemas.openxmlformats.org/officeDocument/2006/relationships/slideLayout" Target="../slideLayouts/slideLayout153.xml"/><Relationship Id="rId152" Type="http://schemas.openxmlformats.org/officeDocument/2006/relationships/slideLayout" Target="../slideLayouts/slideLayout152.xml"/><Relationship Id="rId151" Type="http://schemas.openxmlformats.org/officeDocument/2006/relationships/slideLayout" Target="../slideLayouts/slideLayout151.xml"/><Relationship Id="rId150" Type="http://schemas.openxmlformats.org/officeDocument/2006/relationships/slideLayout" Target="../slideLayouts/slideLayout150.xml"/><Relationship Id="rId15" Type="http://schemas.openxmlformats.org/officeDocument/2006/relationships/slideLayout" Target="../slideLayouts/slideLayout15.xml"/><Relationship Id="rId149" Type="http://schemas.openxmlformats.org/officeDocument/2006/relationships/slideLayout" Target="../slideLayouts/slideLayout149.xml"/><Relationship Id="rId148" Type="http://schemas.openxmlformats.org/officeDocument/2006/relationships/slideLayout" Target="../slideLayouts/slideLayout148.xml"/><Relationship Id="rId147" Type="http://schemas.openxmlformats.org/officeDocument/2006/relationships/slideLayout" Target="../slideLayouts/slideLayout147.xml"/><Relationship Id="rId146" Type="http://schemas.openxmlformats.org/officeDocument/2006/relationships/slideLayout" Target="../slideLayouts/slideLayout146.xml"/><Relationship Id="rId145" Type="http://schemas.openxmlformats.org/officeDocument/2006/relationships/slideLayout" Target="../slideLayouts/slideLayout145.xml"/><Relationship Id="rId144" Type="http://schemas.openxmlformats.org/officeDocument/2006/relationships/slideLayout" Target="../slideLayouts/slideLayout144.xml"/><Relationship Id="rId143" Type="http://schemas.openxmlformats.org/officeDocument/2006/relationships/slideLayout" Target="../slideLayouts/slideLayout143.xml"/><Relationship Id="rId142" Type="http://schemas.openxmlformats.org/officeDocument/2006/relationships/slideLayout" Target="../slideLayouts/slideLayout142.xml"/><Relationship Id="rId141" Type="http://schemas.openxmlformats.org/officeDocument/2006/relationships/slideLayout" Target="../slideLayouts/slideLayout141.xml"/><Relationship Id="rId140" Type="http://schemas.openxmlformats.org/officeDocument/2006/relationships/slideLayout" Target="../slideLayouts/slideLayout140.xml"/><Relationship Id="rId14" Type="http://schemas.openxmlformats.org/officeDocument/2006/relationships/slideLayout" Target="../slideLayouts/slideLayout14.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137" Type="http://schemas.openxmlformats.org/officeDocument/2006/relationships/slideLayout" Target="../slideLayouts/slideLayout137.xml"/><Relationship Id="rId136" Type="http://schemas.openxmlformats.org/officeDocument/2006/relationships/slideLayout" Target="../slideLayouts/slideLayout136.xml"/><Relationship Id="rId135" Type="http://schemas.openxmlformats.org/officeDocument/2006/relationships/slideLayout" Target="../slideLayouts/slideLayout135.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 Type="http://schemas.openxmlformats.org/officeDocument/2006/relationships/slideLayout" Target="../slideLayouts/slideLayout1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125" Type="http://schemas.openxmlformats.org/officeDocument/2006/relationships/slideLayout" Target="../slideLayouts/slideLayout125.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121" Type="http://schemas.openxmlformats.org/officeDocument/2006/relationships/slideLayout" Target="../slideLayouts/slideLayout121.xml"/><Relationship Id="rId120" Type="http://schemas.openxmlformats.org/officeDocument/2006/relationships/slideLayout" Target="../slideLayouts/slideLayout120.xml"/><Relationship Id="rId12" Type="http://schemas.openxmlformats.org/officeDocument/2006/relationships/slideLayout" Target="../slideLayouts/slideLayout12.xml"/><Relationship Id="rId119" Type="http://schemas.openxmlformats.org/officeDocument/2006/relationships/slideLayout" Target="../slideLayouts/slideLayout119.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11.xml"/><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panose="020B0604020202020204"/>
              <a:buChar char="●"/>
              <a:defRPr sz="1800" b="0" i="0" u="none" strike="noStrike" cap="none">
                <a:solidFill>
                  <a:srgbClr val="F5FDFF"/>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F5FDFF"/>
              </a:buClr>
              <a:buSzPts val="1400"/>
              <a:buFont typeface="Arial" panose="020B0604020202020204"/>
              <a:buChar char="■"/>
              <a:defRPr sz="1400" b="0" i="0" u="none" strike="noStrike" cap="none">
                <a:solidFill>
                  <a:srgbClr val="F5FDFF"/>
                </a:solidFill>
                <a:latin typeface="Arial" panose="020B0604020202020204"/>
                <a:ea typeface="Arial" panose="020B0604020202020204"/>
                <a:cs typeface="Arial" panose="020B0604020202020204"/>
                <a:sym typeface="Arial" panose="020B0604020202020204"/>
              </a:defRPr>
            </a:lvl9pPr>
          </a:lstStyle>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pic>
        <p:nvPicPr>
          <p:cNvPr id="9" name="Google Shape;9;p28"/>
          <p:cNvPicPr preferRelativeResize="0"/>
          <p:nvPr/>
        </p:nvPicPr>
        <p:blipFill rotWithShape="1">
          <a:blip r:embed="rId201"/>
          <a:srcRect/>
          <a:stretch>
            <a:fill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F5FDFF"/>
              </a:buClr>
              <a:buSzPts val="1000"/>
              <a:buFont typeface="Arial" panose="020B0604020202020204"/>
              <a:buNone/>
              <a:defRPr sz="1000" b="0" i="0" u="none" strike="noStrike" cap="none">
                <a:solidFill>
                  <a:srgbClr val="F5FD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pic>
        <p:nvPicPr>
          <p:cNvPr id="731" name="Google Shape;731;p30"/>
          <p:cNvPicPr preferRelativeResize="0"/>
          <p:nvPr/>
        </p:nvPicPr>
        <p:blipFill rotWithShape="1">
          <a:blip r:embed="rId12"/>
          <a:srcRect/>
          <a:stretch>
            <a:fill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0.xml"/><Relationship Id="rId1" Type="http://schemas.openxmlformats.org/officeDocument/2006/relationships/image" Target="../media/image2.GI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25.wdp"/><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0.xml"/><Relationship Id="rId2" Type="http://schemas.openxmlformats.org/officeDocument/2006/relationships/image" Target="../media/image8.png"/><Relationship Id="rId1" Type="http://schemas.openxmlformats.org/officeDocument/2006/relationships/image" Target="../media/image26.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image30.wdp"/><Relationship Id="rId3" Type="http://schemas.openxmlformats.org/officeDocument/2006/relationships/image" Target="../media/image29.png"/><Relationship Id="rId2" Type="http://schemas.microsoft.com/office/2007/relationships/hdphoto" Target="../media/image28.wdp"/><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32.wdp"/><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34.wdp"/><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36.wdp"/><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40.wdp"/><Relationship Id="rId4" Type="http://schemas.openxmlformats.org/officeDocument/2006/relationships/image" Target="../media/image39.png"/><Relationship Id="rId3" Type="http://schemas.openxmlformats.org/officeDocument/2006/relationships/image" Target="../media/image8.png"/><Relationship Id="rId2" Type="http://schemas.microsoft.com/office/2007/relationships/hdphoto" Target="../media/image38.wdp"/><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42.wdp"/><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44.wdp"/><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46.wdp"/><Relationship Id="rId2" Type="http://schemas.openxmlformats.org/officeDocument/2006/relationships/image" Target="../media/image45.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0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microsoft.com/office/2007/relationships/hdphoto" Target="../media/image52.wdp"/><Relationship Id="rId8" Type="http://schemas.openxmlformats.org/officeDocument/2006/relationships/image" Target="../media/image51.png"/><Relationship Id="rId7" Type="http://schemas.microsoft.com/office/2007/relationships/hdphoto" Target="../media/image50.wdp"/><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customXml" Target="../ink/ink2.xml"/><Relationship Id="rId3" Type="http://schemas.openxmlformats.org/officeDocument/2006/relationships/image" Target="../media/image47.png"/><Relationship Id="rId2" Type="http://schemas.openxmlformats.org/officeDocument/2006/relationships/customXml" Target="../ink/ink1.xml"/><Relationship Id="rId12" Type="http://schemas.openxmlformats.org/officeDocument/2006/relationships/slideLayout" Target="../slideLayouts/slideLayout1.xml"/><Relationship Id="rId11" Type="http://schemas.microsoft.com/office/2007/relationships/hdphoto" Target="../media/image54.wdp"/><Relationship Id="rId10" Type="http://schemas.openxmlformats.org/officeDocument/2006/relationships/image" Target="../media/image53.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56.wdp"/><Relationship Id="rId1" Type="http://schemas.openxmlformats.org/officeDocument/2006/relationships/image" Target="../media/image5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58.wdp"/><Relationship Id="rId1" Type="http://schemas.openxmlformats.org/officeDocument/2006/relationships/image" Target="../media/image57.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62.wdp"/><Relationship Id="rId4" Type="http://schemas.openxmlformats.org/officeDocument/2006/relationships/image" Target="../media/image61.png"/><Relationship Id="rId3" Type="http://schemas.microsoft.com/office/2007/relationships/hdphoto" Target="../media/image60.wdp"/><Relationship Id="rId2" Type="http://schemas.openxmlformats.org/officeDocument/2006/relationships/image" Target="../media/image59.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64.wdp"/><Relationship Id="rId1" Type="http://schemas.openxmlformats.org/officeDocument/2006/relationships/image" Target="../media/image6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66.wdp"/><Relationship Id="rId1"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hdphoto" Target="../media/image72.wdp"/><Relationship Id="rId6" Type="http://schemas.openxmlformats.org/officeDocument/2006/relationships/image" Target="../media/image71.png"/><Relationship Id="rId5" Type="http://schemas.microsoft.com/office/2007/relationships/hdphoto" Target="../media/image70.wdp"/><Relationship Id="rId4" Type="http://schemas.openxmlformats.org/officeDocument/2006/relationships/image" Target="../media/image69.png"/><Relationship Id="rId3" Type="http://schemas.openxmlformats.org/officeDocument/2006/relationships/image" Target="../media/image8.png"/><Relationship Id="rId2" Type="http://schemas.microsoft.com/office/2007/relationships/hdphoto" Target="../media/image68.wdp"/><Relationship Id="rId1"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00.xml"/><Relationship Id="rId1"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01.xml"/><Relationship Id="rId4" Type="http://schemas.openxmlformats.org/officeDocument/2006/relationships/image" Target="../media/image10.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75.wdp"/><Relationship Id="rId1" Type="http://schemas.openxmlformats.org/officeDocument/2006/relationships/image" Target="../media/image7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11.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image14.wdp"/><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01.xml"/><Relationship Id="rId4" Type="http://schemas.openxmlformats.org/officeDocument/2006/relationships/image" Target="../media/image8.png"/><Relationship Id="rId3" Type="http://schemas.openxmlformats.org/officeDocument/2006/relationships/image" Target="../media/image17.png"/><Relationship Id="rId2" Type="http://schemas.microsoft.com/office/2007/relationships/hdphoto" Target="../media/image16.wdp"/><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1.xml"/><Relationship Id="rId2" Type="http://schemas.openxmlformats.org/officeDocument/2006/relationships/image" Target="../media/image8.png"/><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1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11.xml"/><Relationship Id="rId3" Type="http://schemas.openxmlformats.org/officeDocument/2006/relationships/image" Target="../media/image8.png"/><Relationship Id="rId2" Type="http://schemas.microsoft.com/office/2007/relationships/hdphoto" Target="../media/image20.wdp"/><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1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panose="00000500000000000000"/>
              <a:buNone/>
            </a:pPr>
            <a:r>
              <a:rPr lang="en-US" sz="6000" b="1" dirty="0">
                <a:latin typeface="Montserrat" panose="00000500000000000000"/>
                <a:ea typeface="Montserrat" panose="00000500000000000000"/>
                <a:cs typeface="Montserrat" panose="00000500000000000000"/>
                <a:sym typeface="Montserrat" panose="00000500000000000000"/>
              </a:rPr>
              <a:t>Capstone Project</a:t>
            </a:r>
            <a:endParaRPr lang="en-US" sz="6000" b="1" dirty="0">
              <a:latin typeface="Montserrat" panose="00000500000000000000"/>
              <a:ea typeface="Montserrat" panose="00000500000000000000"/>
              <a:cs typeface="Montserrat" panose="00000500000000000000"/>
              <a:sym typeface="Montserrat" panose="00000500000000000000"/>
            </a:endParaRPr>
          </a:p>
          <a:p>
            <a:pPr algn="just"/>
            <a:r>
              <a:rPr lang="en-US" sz="4000" b="1" i="0" dirty="0">
                <a:solidFill>
                  <a:schemeClr val="accent5">
                    <a:lumMod val="50000"/>
                  </a:schemeClr>
                </a:solidFill>
                <a:effectLst/>
                <a:latin typeface="+mn-lt"/>
              </a:rPr>
              <a:t>Play Store App Review Analysis</a:t>
            </a:r>
            <a:endParaRPr lang="en-US" sz="4000" b="1" i="0" dirty="0">
              <a:solidFill>
                <a:schemeClr val="accent5">
                  <a:lumMod val="50000"/>
                </a:schemeClr>
              </a:solidFill>
              <a:effectLst/>
              <a:latin typeface="+mn-lt"/>
            </a:endParaRPr>
          </a:p>
        </p:txBody>
      </p:sp>
      <p:pic>
        <p:nvPicPr>
          <p:cNvPr id="8" name="Picture 7"/>
          <p:cNvPicPr>
            <a:picLocks noChangeAspect="1"/>
          </p:cNvPicPr>
          <p:nvPr/>
        </p:nvPicPr>
        <p:blipFill>
          <a:blip r:embed="rId1">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1061720"/>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panose="020B0604030504040204"/>
                <a:cs typeface="Verdana" panose="020B0604030504040204"/>
              </a:rPr>
              <a:t>By</a:t>
            </a:r>
            <a:endParaRPr lang="en-US" sz="1800" dirty="0">
              <a:latin typeface="Verdana" panose="020B0604030504040204"/>
              <a:cs typeface="Verdana" panose="020B0604030504040204"/>
            </a:endParaRPr>
          </a:p>
          <a:p>
            <a:pPr algn="ctr">
              <a:lnSpc>
                <a:spcPct val="100000"/>
              </a:lnSpc>
            </a:pPr>
            <a:r>
              <a:rPr lang="en-IN" altLang="en-US" sz="1800" b="1" spc="-114" dirty="0">
                <a:solidFill>
                  <a:srgbClr val="CC0000"/>
                </a:solidFill>
                <a:latin typeface="Verdana" panose="020B0604030504040204"/>
                <a:cs typeface="Verdana" panose="020B0604030504040204"/>
              </a:rPr>
              <a:t>RIPAN KHAN</a:t>
            </a:r>
            <a:endParaRPr lang="en-US" sz="1800" b="1" spc="-114" dirty="0">
              <a:solidFill>
                <a:srgbClr val="CC0000"/>
              </a:solidFill>
              <a:latin typeface="Verdana" panose="020B0604030504040204"/>
              <a:cs typeface="Verdana" panose="020B0604030504040204"/>
            </a:endParaRPr>
          </a:p>
          <a:p>
            <a:pPr algn="ctr">
              <a:lnSpc>
                <a:spcPct val="100000"/>
              </a:lnSpc>
            </a:pPr>
            <a:r>
              <a:rPr lang="en-IN" altLang="en-US" sz="1800" dirty="0">
                <a:latin typeface="Verdana" panose="020B0604030504040204"/>
                <a:cs typeface="Verdana" panose="020B0604030504040204"/>
              </a:rPr>
              <a:t>KUSHAL CHAKRABORTY</a:t>
            </a:r>
            <a:endParaRPr lang="en-US" sz="1800" dirty="0">
              <a:latin typeface="Verdana" panose="020B0604030504040204"/>
              <a:cs typeface="Verdana" panose="020B0604030504040204"/>
            </a:endParaRPr>
          </a:p>
          <a:p>
            <a:pPr algn="ctr">
              <a:lnSpc>
                <a:spcPct val="100000"/>
              </a:lnSpc>
              <a:spcBef>
                <a:spcPts val="20"/>
              </a:spcBef>
            </a:pPr>
            <a:r>
              <a:rPr lang="en-US" sz="1400" b="1" spc="-60" dirty="0">
                <a:solidFill>
                  <a:srgbClr val="124F5B"/>
                </a:solidFill>
                <a:latin typeface="Verdana" panose="020B0604030504040204"/>
                <a:cs typeface="Verdana" panose="020B0604030504040204"/>
              </a:rPr>
              <a:t>Data </a:t>
            </a:r>
            <a:r>
              <a:rPr lang="en-US" sz="1400" b="1" spc="-55" dirty="0">
                <a:solidFill>
                  <a:srgbClr val="124F5B"/>
                </a:solidFill>
                <a:latin typeface="Verdana" panose="020B0604030504040204"/>
                <a:cs typeface="Verdana" panose="020B0604030504040204"/>
              </a:rPr>
              <a:t>Science </a:t>
            </a:r>
            <a:r>
              <a:rPr lang="en-US" sz="1400" b="1" spc="-100" dirty="0">
                <a:solidFill>
                  <a:srgbClr val="124F5B"/>
                </a:solidFill>
                <a:latin typeface="Verdana" panose="020B0604030504040204"/>
                <a:cs typeface="Verdana" panose="020B0604030504040204"/>
              </a:rPr>
              <a:t>Trainee,</a:t>
            </a:r>
            <a:r>
              <a:rPr lang="en-US" sz="1400" b="1" spc="-210" dirty="0">
                <a:solidFill>
                  <a:srgbClr val="124F5B"/>
                </a:solidFill>
                <a:latin typeface="Verdana" panose="020B0604030504040204"/>
                <a:cs typeface="Verdana" panose="020B0604030504040204"/>
              </a:rPr>
              <a:t> </a:t>
            </a:r>
            <a:r>
              <a:rPr lang="en-US" sz="1400" b="1" spc="-60" dirty="0" err="1">
                <a:solidFill>
                  <a:srgbClr val="124F5B"/>
                </a:solidFill>
                <a:latin typeface="Verdana" panose="020B0604030504040204"/>
                <a:cs typeface="Verdana" panose="020B0604030504040204"/>
              </a:rPr>
              <a:t>AlmaBetter</a:t>
            </a:r>
            <a:endParaRPr lang="en-US" sz="1400" dirty="0">
              <a:latin typeface="Verdana" panose="020B0604030504040204"/>
              <a:cs typeface="Verdana" panose="020B060403050404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1555274" y="731127"/>
            <a:ext cx="6348449" cy="42955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p:cNvSpPr txBox="1"/>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CC0000"/>
              </a:buClr>
              <a:buSzPts val="2000"/>
            </a:pPr>
            <a:r>
              <a:rPr lang="en-US" sz="2000" b="1" dirty="0">
                <a:solidFill>
                  <a:schemeClr val="tx1"/>
                </a:solidFill>
              </a:rPr>
              <a:t>Pairwise Plot- Ratings, Size, Installs, Reviews, Price </a:t>
            </a:r>
            <a:endParaRPr lang="en-US" sz="2000" b="1" dirty="0">
              <a:solidFill>
                <a:schemeClr val="tx1"/>
              </a:solidFill>
            </a:endParaRPr>
          </a:p>
        </p:txBody>
      </p:sp>
      <p:sp>
        <p:nvSpPr>
          <p:cNvPr id="7" name="object 13"/>
          <p:cNvSpPr/>
          <p:nvPr/>
        </p:nvSpPr>
        <p:spPr>
          <a:xfrm>
            <a:off x="315747" y="131293"/>
            <a:ext cx="513258" cy="506273"/>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5000"/>
              </a:lnSpc>
              <a:spcBef>
                <a:spcPts val="100"/>
              </a:spcBef>
            </a:pPr>
            <a:r>
              <a:rPr sz="1800" dirty="0">
                <a:solidFill>
                  <a:srgbClr val="124F5B"/>
                </a:solidFill>
                <a:latin typeface="AoyagiKouzanFontT"/>
                <a:cs typeface="AoyagiKouzanFontT"/>
              </a:rPr>
              <a:t>❏ </a:t>
            </a:r>
            <a:r>
              <a:rPr sz="1800" spc="-10" dirty="0">
                <a:solidFill>
                  <a:srgbClr val="124F5B"/>
                </a:solidFill>
                <a:latin typeface="Verdana" panose="020B0604030504040204"/>
                <a:cs typeface="Verdana" panose="020B0604030504040204"/>
              </a:rPr>
              <a:t>There </a:t>
            </a:r>
            <a:r>
              <a:rPr sz="1800" spc="-35" dirty="0">
                <a:solidFill>
                  <a:srgbClr val="124F5B"/>
                </a:solidFill>
                <a:latin typeface="Verdana" panose="020B0604030504040204"/>
                <a:cs typeface="Verdana" panose="020B0604030504040204"/>
              </a:rPr>
              <a:t>is </a:t>
            </a:r>
            <a:r>
              <a:rPr sz="1800" spc="-20" dirty="0">
                <a:solidFill>
                  <a:srgbClr val="124F5B"/>
                </a:solidFill>
                <a:latin typeface="Verdana" panose="020B0604030504040204"/>
                <a:cs typeface="Verdana" panose="020B0604030504040204"/>
              </a:rPr>
              <a:t>a </a:t>
            </a:r>
            <a:r>
              <a:rPr sz="1800" spc="20" dirty="0">
                <a:solidFill>
                  <a:srgbClr val="124F5B"/>
                </a:solidFill>
                <a:latin typeface="Verdana" panose="020B0604030504040204"/>
                <a:cs typeface="Verdana" panose="020B0604030504040204"/>
              </a:rPr>
              <a:t>strong </a:t>
            </a:r>
            <a:r>
              <a:rPr sz="1800" b="1" spc="-70" dirty="0">
                <a:solidFill>
                  <a:srgbClr val="124F5B"/>
                </a:solidFill>
                <a:latin typeface="Verdana" panose="020B0604030504040204"/>
                <a:cs typeface="Verdana" panose="020B0604030504040204"/>
              </a:rPr>
              <a:t>positive  </a:t>
            </a:r>
            <a:r>
              <a:rPr sz="1800" spc="5" dirty="0">
                <a:solidFill>
                  <a:srgbClr val="124F5B"/>
                </a:solidFill>
                <a:latin typeface="Verdana" panose="020B0604030504040204"/>
                <a:cs typeface="Verdana" panose="020B0604030504040204"/>
              </a:rPr>
              <a:t>correlation </a:t>
            </a:r>
            <a:r>
              <a:rPr sz="1800" spc="40" dirty="0">
                <a:solidFill>
                  <a:srgbClr val="124F5B"/>
                </a:solidFill>
                <a:latin typeface="Verdana" panose="020B0604030504040204"/>
                <a:cs typeface="Verdana" panose="020B0604030504040204"/>
              </a:rPr>
              <a:t>between </a:t>
            </a:r>
            <a:r>
              <a:rPr sz="1800" spc="35" dirty="0">
                <a:solidFill>
                  <a:srgbClr val="124F5B"/>
                </a:solidFill>
                <a:latin typeface="Verdana" panose="020B0604030504040204"/>
                <a:cs typeface="Verdana" panose="020B0604030504040204"/>
              </a:rPr>
              <a:t>the  </a:t>
            </a:r>
            <a:r>
              <a:rPr sz="1800" b="1" spc="-90" dirty="0">
                <a:solidFill>
                  <a:srgbClr val="124F5B"/>
                </a:solidFill>
                <a:latin typeface="Verdana" panose="020B0604030504040204"/>
                <a:cs typeface="Verdana" panose="020B0604030504040204"/>
              </a:rPr>
              <a:t>Reviews </a:t>
            </a:r>
            <a:r>
              <a:rPr sz="1800" spc="50" dirty="0">
                <a:solidFill>
                  <a:srgbClr val="124F5B"/>
                </a:solidFill>
                <a:latin typeface="Verdana" panose="020B0604030504040204"/>
                <a:cs typeface="Verdana" panose="020B0604030504040204"/>
              </a:rPr>
              <a:t>and</a:t>
            </a:r>
            <a:r>
              <a:rPr sz="1800" spc="-195" dirty="0">
                <a:solidFill>
                  <a:srgbClr val="124F5B"/>
                </a:solidFill>
                <a:latin typeface="Verdana" panose="020B0604030504040204"/>
                <a:cs typeface="Verdana" panose="020B0604030504040204"/>
              </a:rPr>
              <a:t> </a:t>
            </a:r>
            <a:r>
              <a:rPr sz="1800" b="1" spc="-135" dirty="0">
                <a:solidFill>
                  <a:srgbClr val="124F5B"/>
                </a:solidFill>
                <a:latin typeface="Verdana" panose="020B0604030504040204"/>
                <a:cs typeface="Verdana" panose="020B0604030504040204"/>
              </a:rPr>
              <a:t>Installs</a:t>
            </a:r>
            <a:r>
              <a:rPr sz="1800" spc="-135" dirty="0">
                <a:solidFill>
                  <a:srgbClr val="124F5B"/>
                </a:solidFill>
                <a:latin typeface="Verdana" panose="020B0604030504040204"/>
                <a:cs typeface="Verdana" panose="020B0604030504040204"/>
              </a:rPr>
              <a:t>.</a:t>
            </a:r>
            <a:endParaRPr sz="1800" dirty="0">
              <a:latin typeface="Verdana" panose="020B0604030504040204"/>
              <a:cs typeface="Verdana" panose="020B0604030504040204"/>
            </a:endParaRPr>
          </a:p>
        </p:txBody>
      </p:sp>
      <p:sp>
        <p:nvSpPr>
          <p:cNvPr id="4" name="object 4"/>
          <p:cNvSpPr txBox="1"/>
          <p:nvPr/>
        </p:nvSpPr>
        <p:spPr>
          <a:xfrm>
            <a:off x="391074" y="2147393"/>
            <a:ext cx="3880485"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panose="020B0604030504040204"/>
                <a:cs typeface="Verdana" panose="020B0604030504040204"/>
              </a:rPr>
              <a:t>Th</a:t>
            </a:r>
            <a:r>
              <a:rPr sz="1800" spc="10" dirty="0">
                <a:solidFill>
                  <a:srgbClr val="124F5B"/>
                </a:solidFill>
                <a:latin typeface="Verdana" panose="020B0604030504040204"/>
                <a:cs typeface="Verdana" panose="020B0604030504040204"/>
              </a:rPr>
              <a:t>e	</a:t>
            </a:r>
            <a:r>
              <a:rPr sz="1800" spc="160" dirty="0">
                <a:solidFill>
                  <a:srgbClr val="124F5B"/>
                </a:solidFill>
                <a:latin typeface="Verdana" panose="020B0604030504040204"/>
                <a:cs typeface="Verdana" panose="020B0604030504040204"/>
              </a:rPr>
              <a:t>P</a:t>
            </a:r>
            <a:r>
              <a:rPr sz="1800" spc="-65" dirty="0">
                <a:solidFill>
                  <a:srgbClr val="124F5B"/>
                </a:solidFill>
                <a:latin typeface="Verdana" panose="020B0604030504040204"/>
                <a:cs typeface="Verdana" panose="020B0604030504040204"/>
              </a:rPr>
              <a:t>r</a:t>
            </a:r>
            <a:r>
              <a:rPr sz="1800" spc="20" dirty="0">
                <a:solidFill>
                  <a:srgbClr val="124F5B"/>
                </a:solidFill>
                <a:latin typeface="Verdana" panose="020B0604030504040204"/>
                <a:cs typeface="Verdana" panose="020B0604030504040204"/>
              </a:rPr>
              <a:t>ic</a:t>
            </a:r>
            <a:r>
              <a:rPr sz="1800" spc="10" dirty="0">
                <a:solidFill>
                  <a:srgbClr val="124F5B"/>
                </a:solidFill>
                <a:latin typeface="Verdana" panose="020B0604030504040204"/>
                <a:cs typeface="Verdana" panose="020B0604030504040204"/>
              </a:rPr>
              <a:t>e</a:t>
            </a:r>
            <a:r>
              <a:rPr sz="1800"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is</a:t>
            </a:r>
            <a:r>
              <a:rPr sz="1800" dirty="0">
                <a:solidFill>
                  <a:srgbClr val="124F5B"/>
                </a:solidFill>
                <a:latin typeface="Verdana" panose="020B0604030504040204"/>
                <a:cs typeface="Verdana" panose="020B0604030504040204"/>
              </a:rPr>
              <a:t>	slightly</a:t>
            </a:r>
            <a:endParaRPr sz="1800" dirty="0">
              <a:latin typeface="Verdana" panose="020B0604030504040204"/>
              <a:cs typeface="Verdana" panose="020B0604030504040204"/>
            </a:endParaRPr>
          </a:p>
          <a:p>
            <a:pPr marR="12065" algn="r">
              <a:lnSpc>
                <a:spcPct val="100000"/>
              </a:lnSpc>
              <a:spcBef>
                <a:spcPts val="325"/>
              </a:spcBef>
              <a:tabLst>
                <a:tab pos="1487805" algn="l"/>
                <a:tab pos="2879725" algn="l"/>
              </a:tabLst>
            </a:pPr>
            <a:r>
              <a:rPr sz="1800" b="1" spc="-35" dirty="0">
                <a:solidFill>
                  <a:srgbClr val="124F5B"/>
                </a:solidFill>
                <a:latin typeface="Verdana" panose="020B0604030504040204"/>
                <a:cs typeface="Verdana" panose="020B0604030504040204"/>
              </a:rPr>
              <a:t>n</a:t>
            </a:r>
            <a:r>
              <a:rPr sz="1800" b="1" spc="-60" dirty="0">
                <a:solidFill>
                  <a:srgbClr val="124F5B"/>
                </a:solidFill>
                <a:latin typeface="Verdana" panose="020B0604030504040204"/>
                <a:cs typeface="Verdana" panose="020B0604030504040204"/>
              </a:rPr>
              <a:t>egati</a:t>
            </a:r>
            <a:r>
              <a:rPr sz="1800" b="1" spc="-100" dirty="0">
                <a:solidFill>
                  <a:srgbClr val="124F5B"/>
                </a:solidFill>
                <a:latin typeface="Verdana" panose="020B0604030504040204"/>
                <a:cs typeface="Verdana" panose="020B0604030504040204"/>
              </a:rPr>
              <a:t>v</a:t>
            </a:r>
            <a:r>
              <a:rPr sz="1800" b="1" spc="-80" dirty="0">
                <a:solidFill>
                  <a:srgbClr val="124F5B"/>
                </a:solidFill>
                <a:latin typeface="Verdana" panose="020B0604030504040204"/>
                <a:cs typeface="Verdana" panose="020B0604030504040204"/>
              </a:rPr>
              <a:t>ely</a:t>
            </a:r>
            <a:r>
              <a:rPr sz="1800" b="1" dirty="0">
                <a:solidFill>
                  <a:srgbClr val="124F5B"/>
                </a:solidFill>
                <a:latin typeface="Verdana" panose="020B0604030504040204"/>
                <a:cs typeface="Verdana" panose="020B0604030504040204"/>
              </a:rPr>
              <a:t>	</a:t>
            </a:r>
            <a:r>
              <a:rPr sz="1800" spc="55" dirty="0">
                <a:solidFill>
                  <a:srgbClr val="124F5B"/>
                </a:solidFill>
                <a:latin typeface="Verdana" panose="020B0604030504040204"/>
                <a:cs typeface="Verdana" panose="020B0604030504040204"/>
              </a:rPr>
              <a:t>c</a:t>
            </a:r>
            <a:r>
              <a:rPr sz="1800" spc="-10" dirty="0">
                <a:solidFill>
                  <a:srgbClr val="124F5B"/>
                </a:solidFill>
                <a:latin typeface="Verdana" panose="020B0604030504040204"/>
                <a:cs typeface="Verdana" panose="020B0604030504040204"/>
              </a:rPr>
              <a:t>o</a:t>
            </a:r>
            <a:r>
              <a:rPr sz="1800" spc="-20" dirty="0">
                <a:solidFill>
                  <a:srgbClr val="124F5B"/>
                </a:solidFill>
                <a:latin typeface="Verdana" panose="020B0604030504040204"/>
                <a:cs typeface="Verdana" panose="020B0604030504040204"/>
              </a:rPr>
              <a:t>r</a:t>
            </a:r>
            <a:r>
              <a:rPr sz="1800" spc="-75" dirty="0">
                <a:solidFill>
                  <a:srgbClr val="124F5B"/>
                </a:solidFill>
                <a:latin typeface="Verdana" panose="020B0604030504040204"/>
                <a:cs typeface="Verdana" panose="020B0604030504040204"/>
              </a:rPr>
              <a:t>r</a:t>
            </a:r>
            <a:r>
              <a:rPr sz="1800" dirty="0">
                <a:solidFill>
                  <a:srgbClr val="124F5B"/>
                </a:solidFill>
                <a:latin typeface="Verdana" panose="020B0604030504040204"/>
                <a:cs typeface="Verdana" panose="020B0604030504040204"/>
              </a:rPr>
              <a:t>ela</a:t>
            </a:r>
            <a:r>
              <a:rPr sz="1800" spc="-35" dirty="0">
                <a:solidFill>
                  <a:srgbClr val="124F5B"/>
                </a:solidFill>
                <a:latin typeface="Verdana" panose="020B0604030504040204"/>
                <a:cs typeface="Verdana" panose="020B0604030504040204"/>
              </a:rPr>
              <a:t>t</a:t>
            </a:r>
            <a:r>
              <a:rPr sz="1800" spc="55" dirty="0">
                <a:solidFill>
                  <a:srgbClr val="124F5B"/>
                </a:solidFill>
                <a:latin typeface="Verdana" panose="020B0604030504040204"/>
                <a:cs typeface="Verdana" panose="020B0604030504040204"/>
              </a:rPr>
              <a:t>ed</a:t>
            </a:r>
            <a:r>
              <a:rPr sz="1800"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with</a:t>
            </a:r>
            <a:endParaRPr sz="1800" dirty="0">
              <a:latin typeface="Verdana" panose="020B0604030504040204"/>
              <a:cs typeface="Verdana" panose="020B0604030504040204"/>
            </a:endParaRPr>
          </a:p>
          <a:p>
            <a:pPr marR="5080" algn="r">
              <a:lnSpc>
                <a:spcPct val="100000"/>
              </a:lnSpc>
              <a:spcBef>
                <a:spcPts val="325"/>
              </a:spcBef>
            </a:pPr>
            <a:r>
              <a:rPr sz="1800" spc="30" dirty="0">
                <a:solidFill>
                  <a:srgbClr val="124F5B"/>
                </a:solidFill>
                <a:latin typeface="Verdana" panose="020B0604030504040204"/>
                <a:cs typeface="Verdana" panose="020B0604030504040204"/>
              </a:rPr>
              <a:t>an</a:t>
            </a:r>
            <a:r>
              <a:rPr sz="1800" spc="95" dirty="0">
                <a:solidFill>
                  <a:srgbClr val="124F5B"/>
                </a:solidFill>
                <a:latin typeface="Verdana" panose="020B0604030504040204"/>
                <a:cs typeface="Verdana" panose="020B0604030504040204"/>
              </a:rPr>
              <a:t>d</a:t>
            </a:r>
            <a:endParaRPr sz="1800" dirty="0">
              <a:latin typeface="Verdana" panose="020B0604030504040204"/>
              <a:cs typeface="Verdana" panose="020B0604030504040204"/>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5000"/>
              </a:lnSpc>
              <a:spcBef>
                <a:spcPts val="100"/>
              </a:spcBef>
              <a:tabLst>
                <a:tab pos="626110" algn="l"/>
                <a:tab pos="1697355" algn="l"/>
              </a:tabLst>
            </a:pPr>
            <a:r>
              <a:rPr sz="1800" spc="50" dirty="0">
                <a:solidFill>
                  <a:srgbClr val="124F5B"/>
                </a:solidFill>
                <a:latin typeface="Verdana" panose="020B0604030504040204"/>
                <a:cs typeface="Verdana" panose="020B0604030504040204"/>
              </a:rPr>
              <a:t>th</a:t>
            </a:r>
            <a:r>
              <a:rPr sz="1800" spc="10" dirty="0">
                <a:solidFill>
                  <a:srgbClr val="124F5B"/>
                </a:solidFill>
                <a:latin typeface="Verdana" panose="020B0604030504040204"/>
                <a:cs typeface="Verdana" panose="020B0604030504040204"/>
              </a:rPr>
              <a:t>e	</a:t>
            </a:r>
            <a:r>
              <a:rPr sz="1800" b="1" spc="-95" dirty="0">
                <a:solidFill>
                  <a:srgbClr val="124F5B"/>
                </a:solidFill>
                <a:latin typeface="Verdana" panose="020B0604030504040204"/>
                <a:cs typeface="Verdana" panose="020B0604030504040204"/>
              </a:rPr>
              <a:t>R</a:t>
            </a:r>
            <a:r>
              <a:rPr sz="1800" b="1" spc="-55" dirty="0">
                <a:solidFill>
                  <a:srgbClr val="124F5B"/>
                </a:solidFill>
                <a:latin typeface="Verdana" panose="020B0604030504040204"/>
                <a:cs typeface="Verdana" panose="020B0604030504040204"/>
              </a:rPr>
              <a:t>ati</a:t>
            </a:r>
            <a:r>
              <a:rPr sz="1800" b="1" spc="-75" dirty="0">
                <a:solidFill>
                  <a:srgbClr val="124F5B"/>
                </a:solidFill>
                <a:latin typeface="Verdana" panose="020B0604030504040204"/>
                <a:cs typeface="Verdana" panose="020B0604030504040204"/>
              </a:rPr>
              <a:t>n</a:t>
            </a:r>
            <a:r>
              <a:rPr sz="1800" b="1" dirty="0">
                <a:solidFill>
                  <a:srgbClr val="124F5B"/>
                </a:solidFill>
                <a:latin typeface="Verdana" panose="020B0604030504040204"/>
                <a:cs typeface="Verdana" panose="020B0604030504040204"/>
              </a:rPr>
              <a:t>g</a:t>
            </a:r>
            <a:r>
              <a:rPr sz="1800" spc="-275" dirty="0">
                <a:solidFill>
                  <a:srgbClr val="124F5B"/>
                </a:solidFill>
                <a:latin typeface="Verdana" panose="020B0604030504040204"/>
                <a:cs typeface="Verdana" panose="020B0604030504040204"/>
              </a:rPr>
              <a:t>,</a:t>
            </a:r>
            <a:r>
              <a:rPr sz="1800" dirty="0">
                <a:solidFill>
                  <a:srgbClr val="124F5B"/>
                </a:solidFill>
                <a:latin typeface="Verdana" panose="020B0604030504040204"/>
                <a:cs typeface="Verdana" panose="020B0604030504040204"/>
              </a:rPr>
              <a:t>	</a:t>
            </a:r>
            <a:r>
              <a:rPr sz="1800" b="1" spc="-80" dirty="0">
                <a:solidFill>
                  <a:srgbClr val="124F5B"/>
                </a:solidFill>
                <a:latin typeface="Verdana" panose="020B0604030504040204"/>
                <a:cs typeface="Verdana" panose="020B0604030504040204"/>
              </a:rPr>
              <a:t>R</a:t>
            </a:r>
            <a:r>
              <a:rPr sz="1800" b="1" spc="-90" dirty="0">
                <a:solidFill>
                  <a:srgbClr val="124F5B"/>
                </a:solidFill>
                <a:latin typeface="Verdana" panose="020B0604030504040204"/>
                <a:cs typeface="Verdana" panose="020B0604030504040204"/>
              </a:rPr>
              <a:t>e</a:t>
            </a:r>
            <a:r>
              <a:rPr sz="1800" b="1" spc="-70" dirty="0">
                <a:solidFill>
                  <a:srgbClr val="124F5B"/>
                </a:solidFill>
                <a:latin typeface="Verdana" panose="020B0604030504040204"/>
                <a:cs typeface="Verdana" panose="020B0604030504040204"/>
              </a:rPr>
              <a:t>vi</a:t>
            </a:r>
            <a:r>
              <a:rPr sz="1800" b="1" spc="-114" dirty="0">
                <a:solidFill>
                  <a:srgbClr val="124F5B"/>
                </a:solidFill>
                <a:latin typeface="Verdana" panose="020B0604030504040204"/>
                <a:cs typeface="Verdana" panose="020B0604030504040204"/>
              </a:rPr>
              <a:t>e</a:t>
            </a:r>
            <a:r>
              <a:rPr sz="1800" b="1" spc="-95" dirty="0">
                <a:solidFill>
                  <a:srgbClr val="124F5B"/>
                </a:solidFill>
                <a:latin typeface="Verdana" panose="020B0604030504040204"/>
                <a:cs typeface="Verdana" panose="020B0604030504040204"/>
              </a:rPr>
              <a:t>w</a:t>
            </a:r>
            <a:r>
              <a:rPr sz="1800" b="1" spc="-114" dirty="0">
                <a:solidFill>
                  <a:srgbClr val="124F5B"/>
                </a:solidFill>
                <a:latin typeface="Verdana" panose="020B0604030504040204"/>
                <a:cs typeface="Verdana" panose="020B0604030504040204"/>
              </a:rPr>
              <a:t>s</a:t>
            </a:r>
            <a:r>
              <a:rPr sz="1800" spc="-270" dirty="0">
                <a:solidFill>
                  <a:srgbClr val="124F5B"/>
                </a:solidFill>
                <a:latin typeface="Verdana" panose="020B0604030504040204"/>
                <a:cs typeface="Verdana" panose="020B0604030504040204"/>
              </a:rPr>
              <a:t>,  </a:t>
            </a:r>
            <a:r>
              <a:rPr sz="1800" b="1" spc="-135" dirty="0">
                <a:solidFill>
                  <a:srgbClr val="124F5B"/>
                </a:solidFill>
                <a:latin typeface="Verdana" panose="020B0604030504040204"/>
                <a:cs typeface="Verdana" panose="020B0604030504040204"/>
              </a:rPr>
              <a:t>Installs</a:t>
            </a:r>
            <a:r>
              <a:rPr sz="1800" spc="-135" dirty="0">
                <a:solidFill>
                  <a:srgbClr val="124F5B"/>
                </a:solidFill>
                <a:latin typeface="Verdana" panose="020B0604030504040204"/>
                <a:cs typeface="Verdana" panose="020B0604030504040204"/>
              </a:rPr>
              <a:t>.</a:t>
            </a:r>
            <a:endParaRPr sz="1800" dirty="0">
              <a:latin typeface="Verdana" panose="020B0604030504040204"/>
              <a:cs typeface="Verdana" panose="020B0604030504040204"/>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5000"/>
              </a:lnSpc>
              <a:spcBef>
                <a:spcPts val="100"/>
              </a:spcBef>
            </a:pPr>
            <a:r>
              <a:rPr sz="1800" dirty="0">
                <a:solidFill>
                  <a:srgbClr val="124F5B"/>
                </a:solidFill>
                <a:latin typeface="AoyagiKouzanFontT"/>
                <a:cs typeface="AoyagiKouzanFontT"/>
              </a:rPr>
              <a:t>❏ </a:t>
            </a:r>
            <a:r>
              <a:rPr sz="1800" spc="5" dirty="0">
                <a:solidFill>
                  <a:srgbClr val="124F5B"/>
                </a:solidFill>
                <a:latin typeface="Verdana" panose="020B0604030504040204"/>
                <a:cs typeface="Verdana" panose="020B0604030504040204"/>
              </a:rPr>
              <a:t>The </a:t>
            </a:r>
            <a:r>
              <a:rPr sz="1800" b="1" spc="-55" dirty="0">
                <a:solidFill>
                  <a:srgbClr val="124F5B"/>
                </a:solidFill>
                <a:latin typeface="Verdana" panose="020B0604030504040204"/>
                <a:cs typeface="Verdana" panose="020B0604030504040204"/>
              </a:rPr>
              <a:t>Rating </a:t>
            </a:r>
            <a:r>
              <a:rPr sz="1800" spc="-35" dirty="0">
                <a:solidFill>
                  <a:srgbClr val="124F5B"/>
                </a:solidFill>
                <a:latin typeface="Verdana" panose="020B0604030504040204"/>
                <a:cs typeface="Verdana" panose="020B0604030504040204"/>
              </a:rPr>
              <a:t>is </a:t>
            </a:r>
            <a:r>
              <a:rPr sz="1800" dirty="0">
                <a:solidFill>
                  <a:srgbClr val="124F5B"/>
                </a:solidFill>
                <a:latin typeface="Verdana" panose="020B0604030504040204"/>
                <a:cs typeface="Verdana" panose="020B0604030504040204"/>
              </a:rPr>
              <a:t>slightly  </a:t>
            </a:r>
            <a:r>
              <a:rPr sz="1800" b="1" spc="-75" dirty="0">
                <a:solidFill>
                  <a:srgbClr val="124F5B"/>
                </a:solidFill>
                <a:latin typeface="Verdana" panose="020B0604030504040204"/>
                <a:cs typeface="Verdana" panose="020B0604030504040204"/>
              </a:rPr>
              <a:t>positively </a:t>
            </a:r>
            <a:r>
              <a:rPr sz="1800" dirty="0">
                <a:solidFill>
                  <a:srgbClr val="124F5B"/>
                </a:solidFill>
                <a:latin typeface="Verdana" panose="020B0604030504040204"/>
                <a:cs typeface="Verdana" panose="020B0604030504040204"/>
              </a:rPr>
              <a:t>correlated </a:t>
            </a:r>
            <a:r>
              <a:rPr sz="1800" spc="50" dirty="0">
                <a:solidFill>
                  <a:srgbClr val="124F5B"/>
                </a:solidFill>
                <a:latin typeface="Verdana" panose="020B0604030504040204"/>
                <a:cs typeface="Verdana" panose="020B0604030504040204"/>
              </a:rPr>
              <a:t>with</a:t>
            </a:r>
            <a:r>
              <a:rPr sz="1800" spc="-380"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  </a:t>
            </a:r>
            <a:r>
              <a:rPr sz="1800" b="1" spc="-120" dirty="0">
                <a:solidFill>
                  <a:srgbClr val="124F5B"/>
                </a:solidFill>
                <a:latin typeface="Verdana" panose="020B0604030504040204"/>
                <a:cs typeface="Verdana" panose="020B0604030504040204"/>
              </a:rPr>
              <a:t>Installs </a:t>
            </a:r>
            <a:r>
              <a:rPr sz="1800" spc="50" dirty="0">
                <a:solidFill>
                  <a:srgbClr val="124F5B"/>
                </a:solidFill>
                <a:latin typeface="Verdana" panose="020B0604030504040204"/>
                <a:cs typeface="Verdana" panose="020B0604030504040204"/>
              </a:rPr>
              <a:t>and</a:t>
            </a:r>
            <a:r>
              <a:rPr sz="1800" spc="-160" dirty="0">
                <a:solidFill>
                  <a:srgbClr val="124F5B"/>
                </a:solidFill>
                <a:latin typeface="Verdana" panose="020B0604030504040204"/>
                <a:cs typeface="Verdana" panose="020B0604030504040204"/>
              </a:rPr>
              <a:t> </a:t>
            </a:r>
            <a:r>
              <a:rPr sz="1800" b="1" spc="-114" dirty="0">
                <a:solidFill>
                  <a:srgbClr val="124F5B"/>
                </a:solidFill>
                <a:latin typeface="Verdana" panose="020B0604030504040204"/>
                <a:cs typeface="Verdana" panose="020B0604030504040204"/>
              </a:rPr>
              <a:t>Reviews</a:t>
            </a:r>
            <a:r>
              <a:rPr sz="1800" spc="-114" dirty="0">
                <a:solidFill>
                  <a:srgbClr val="124F5B"/>
                </a:solidFill>
                <a:latin typeface="Verdana" panose="020B0604030504040204"/>
                <a:cs typeface="Verdana" panose="020B0604030504040204"/>
              </a:rPr>
              <a:t>.</a:t>
            </a:r>
            <a:endParaRPr sz="1800" dirty="0">
              <a:latin typeface="Verdana" panose="020B0604030504040204"/>
              <a:cs typeface="Verdana" panose="020B0604030504040204"/>
            </a:endParaRPr>
          </a:p>
        </p:txBody>
      </p:sp>
      <p:sp>
        <p:nvSpPr>
          <p:cNvPr id="7" name="object 7"/>
          <p:cNvSpPr/>
          <p:nvPr/>
        </p:nvSpPr>
        <p:spPr>
          <a:xfrm>
            <a:off x="4651123" y="1134472"/>
            <a:ext cx="4043735" cy="3128387"/>
          </a:xfrm>
          <a:prstGeom prst="rect">
            <a:avLst/>
          </a:prstGeom>
          <a:blipFill>
            <a:blip r:embed="rId1" cstate="print"/>
            <a:stretch>
              <a:fillRect/>
            </a:stretch>
          </a:blipFill>
        </p:spPr>
        <p:txBody>
          <a:bodyPr wrap="square" lIns="0" tIns="0" rIns="0" bIns="0" rtlCol="0"/>
          <a:lstStyle/>
          <a:p/>
        </p:txBody>
      </p:sp>
      <p:sp>
        <p:nvSpPr>
          <p:cNvPr id="8" name="object 13"/>
          <p:cNvSpPr/>
          <p:nvPr/>
        </p:nvSpPr>
        <p:spPr>
          <a:xfrm>
            <a:off x="384724" y="224058"/>
            <a:ext cx="513258" cy="506273"/>
          </a:xfrm>
          <a:prstGeom prst="rect">
            <a:avLst/>
          </a:prstGeom>
          <a:blipFill>
            <a:blip r:embed="rId2" cstate="print"/>
            <a:stretch>
              <a:fillRect/>
            </a:stretch>
          </a:blipFill>
        </p:spPr>
        <p:txBody>
          <a:bodyPr wrap="square" lIns="0" tIns="0" rIns="0" bIns="0" rtlCol="0"/>
          <a:lstStyle/>
          <a:p/>
        </p:txBody>
      </p:sp>
      <p:sp>
        <p:nvSpPr>
          <p:cNvPr id="10" name="object 7"/>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panose="020B0604020202020204"/>
                <a:cs typeface="Arial" panose="020B0604020202020204"/>
              </a:rPr>
              <a:t>92.20% of </a:t>
            </a:r>
            <a:r>
              <a:rPr lang="en-US" sz="1600" b="1" spc="-10" dirty="0">
                <a:solidFill>
                  <a:srgbClr val="124F5C"/>
                </a:solidFill>
                <a:latin typeface="Arial" panose="020B0604020202020204"/>
                <a:cs typeface="Arial" panose="020B0604020202020204"/>
              </a:rPr>
              <a:t>Apps </a:t>
            </a:r>
            <a:r>
              <a:rPr lang="en-US" sz="1600" b="1" spc="-5" dirty="0">
                <a:solidFill>
                  <a:srgbClr val="124F5C"/>
                </a:solidFill>
                <a:latin typeface="Arial" panose="020B0604020202020204"/>
                <a:cs typeface="Arial" panose="020B0604020202020204"/>
              </a:rPr>
              <a:t>are </a:t>
            </a:r>
            <a:r>
              <a:rPr lang="en-US" sz="1600" b="1" dirty="0">
                <a:solidFill>
                  <a:srgbClr val="124F5C"/>
                </a:solidFill>
                <a:latin typeface="Arial" panose="020B0604020202020204"/>
                <a:cs typeface="Arial" panose="020B0604020202020204"/>
              </a:rPr>
              <a:t> </a:t>
            </a:r>
            <a:r>
              <a:rPr lang="en-US" sz="1600" b="1" spc="-5" dirty="0">
                <a:solidFill>
                  <a:srgbClr val="124F5C"/>
                </a:solidFill>
                <a:latin typeface="Arial" panose="020B0604020202020204"/>
                <a:cs typeface="Arial" panose="020B0604020202020204"/>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panose="020B0604020202020204"/>
                <a:cs typeface="Arial" panose="020B0604020202020204"/>
              </a:rPr>
              <a:t>7.80% </a:t>
            </a:r>
            <a:r>
              <a:rPr lang="en-US" sz="1600" b="1" spc="-5" dirty="0">
                <a:solidFill>
                  <a:srgbClr val="124F5C"/>
                </a:solidFill>
                <a:latin typeface="Arial" panose="020B0604020202020204"/>
                <a:cs typeface="Arial" panose="020B0604020202020204"/>
              </a:rPr>
              <a:t>of </a:t>
            </a:r>
            <a:r>
              <a:rPr lang="en-US" sz="1600" b="1" spc="-15" dirty="0">
                <a:solidFill>
                  <a:srgbClr val="124F5C"/>
                </a:solidFill>
                <a:latin typeface="Arial" panose="020B0604020202020204"/>
                <a:cs typeface="Arial" panose="020B0604020202020204"/>
              </a:rPr>
              <a:t>Apps </a:t>
            </a:r>
            <a:r>
              <a:rPr lang="en-US" sz="1600" b="1" dirty="0">
                <a:solidFill>
                  <a:srgbClr val="124F5C"/>
                </a:solidFill>
                <a:latin typeface="Arial" panose="020B0604020202020204"/>
                <a:cs typeface="Arial" panose="020B0604020202020204"/>
              </a:rPr>
              <a:t>are </a:t>
            </a:r>
            <a:r>
              <a:rPr lang="en-US" sz="1600" b="1" spc="-5" dirty="0">
                <a:solidFill>
                  <a:srgbClr val="124F5C"/>
                </a:solidFill>
                <a:latin typeface="Arial" panose="020B0604020202020204"/>
                <a:cs typeface="Arial" panose="020B0604020202020204"/>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p:cNvPicPr/>
          <p:nvPr/>
        </p:nvPicPr>
        <p:blipFill>
          <a:blip r:embed="rId3" cstate="print">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p:cNvSpPr/>
          <p:nvPr/>
        </p:nvSpPr>
        <p:spPr>
          <a:xfrm>
            <a:off x="541034" y="273189"/>
            <a:ext cx="513258" cy="506273"/>
          </a:xfrm>
          <a:prstGeom prst="rect">
            <a:avLst/>
          </a:prstGeom>
          <a:blipFill>
            <a:blip r:embed="rId5" cstate="print"/>
            <a:stretch>
              <a:fillRect/>
            </a:stretch>
          </a:blipFill>
        </p:spPr>
        <p:txBody>
          <a:bodyPr wrap="square" lIns="0" tIns="0" rIns="0" bIns="0" rtlCol="0"/>
          <a:lstStyle/>
          <a:p/>
        </p:txBody>
      </p:sp>
      <p:sp>
        <p:nvSpPr>
          <p:cNvPr id="13" name="object 7"/>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p:cNvSpPr txBox="1"/>
          <p:nvPr/>
        </p:nvSpPr>
        <p:spPr>
          <a:xfrm>
            <a:off x="1086142" y="358627"/>
            <a:ext cx="4572000"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endParaRPr lang="en-US" sz="1600" dirty="0">
              <a:solidFill>
                <a:schemeClr val="accent5">
                  <a:lumMod val="50000"/>
                </a:schemeClr>
              </a:solidFill>
              <a:latin typeface="+mn-lt"/>
            </a:endParaRP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are can be used by everyone. The remaining apps have various age restrictions to use it.</a:t>
            </a:r>
            <a:endParaRPr lang="en-US" sz="1600" b="0" i="0" dirty="0">
              <a:solidFill>
                <a:schemeClr val="accent5">
                  <a:lumMod val="50000"/>
                </a:schemeClr>
              </a:solidFill>
              <a:effectLst/>
              <a:latin typeface="+mn-lt"/>
            </a:endParaRPr>
          </a:p>
          <a:p>
            <a:pPr algn="just"/>
            <a:endParaRPr lang="en-IN" sz="1600" dirty="0">
              <a:solidFill>
                <a:schemeClr val="accent5">
                  <a:lumMod val="50000"/>
                </a:schemeClr>
              </a:solidFill>
              <a:latin typeface="+mn-lt"/>
            </a:endParaRPr>
          </a:p>
        </p:txBody>
      </p:sp>
      <p:sp>
        <p:nvSpPr>
          <p:cNvPr id="10" name="object 13"/>
          <p:cNvSpPr/>
          <p:nvPr/>
        </p:nvSpPr>
        <p:spPr>
          <a:xfrm>
            <a:off x="381682" y="358627"/>
            <a:ext cx="513258" cy="506273"/>
          </a:xfrm>
          <a:prstGeom prst="rect">
            <a:avLst/>
          </a:prstGeom>
          <a:blipFill>
            <a:blip r:embed="rId3" cstate="print"/>
            <a:stretch>
              <a:fillRect/>
            </a:stretch>
          </a:blipFill>
        </p:spPr>
        <p:txBody>
          <a:bodyPr wrap="square" lIns="0" tIns="0" rIns="0" bIns="0" rtlCol="0"/>
          <a:lstStyle/>
          <a:p/>
        </p:txBody>
      </p:sp>
      <p:sp>
        <p:nvSpPr>
          <p:cNvPr id="11" name="object 7"/>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endParaRPr lang="en-US" sz="2400" b="1" dirty="0">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p:cNvSpPr/>
          <p:nvPr/>
        </p:nvSpPr>
        <p:spPr>
          <a:xfrm>
            <a:off x="362560" y="179325"/>
            <a:ext cx="513258" cy="506273"/>
          </a:xfrm>
          <a:prstGeom prst="rect">
            <a:avLst/>
          </a:prstGeom>
          <a:blipFill>
            <a:blip r:embed="rId3" cstate="print"/>
            <a:stretch>
              <a:fillRect/>
            </a:stretch>
          </a:blipFill>
        </p:spPr>
        <p:txBody>
          <a:bodyPr wrap="square" lIns="0" tIns="0" rIns="0" bIns="0" rtlCol="0"/>
          <a:lstStyle/>
          <a:p/>
        </p:txBody>
      </p:sp>
      <p:sp>
        <p:nvSpPr>
          <p:cNvPr id="9" name="object 7"/>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sp>
        <p:nvSpPr>
          <p:cNvPr id="10" name="object 8"/>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0" y="890304"/>
            <a:ext cx="9144000" cy="4063354"/>
          </a:xfrm>
          <a:prstGeom prst="rect">
            <a:avLst/>
          </a:prstGeom>
        </p:spPr>
      </p:pic>
      <p:sp>
        <p:nvSpPr>
          <p:cNvPr id="5" name="TextBox 4"/>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endParaRPr lang="en-US" sz="2400" b="1" dirty="0">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p:cNvSpPr/>
          <p:nvPr/>
        </p:nvSpPr>
        <p:spPr>
          <a:xfrm>
            <a:off x="545520" y="189842"/>
            <a:ext cx="513258" cy="506273"/>
          </a:xfrm>
          <a:prstGeom prst="rect">
            <a:avLst/>
          </a:prstGeom>
          <a:blipFill>
            <a:blip r:embed="rId3" cstate="print"/>
            <a:stretch>
              <a:fillRect/>
            </a:stretch>
          </a:blipFill>
        </p:spPr>
        <p:txBody>
          <a:bodyPr wrap="square" lIns="0" tIns="0" rIns="0" bIns="0" rtlCol="0"/>
          <a:lstStyle/>
          <a:p/>
        </p:txBody>
      </p:sp>
      <p:sp>
        <p:nvSpPr>
          <p:cNvPr id="8" name="TextBox 7"/>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endParaRPr lang="en-US" sz="1600" dirty="0">
              <a:solidFill>
                <a:schemeClr val="accent5">
                  <a:lumMod val="50000"/>
                </a:schemeClr>
              </a:solidFill>
              <a:effectLst/>
              <a:latin typeface="+mn-lt"/>
              <a:cs typeface="Calibri" panose="020F0502020204030204" pitchFamily="34" charset="0"/>
            </a:endParaRPr>
          </a:p>
        </p:txBody>
      </p:sp>
      <p:sp>
        <p:nvSpPr>
          <p:cNvPr id="9" name="object 7"/>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apps</a:t>
            </a:r>
            <a:endParaRPr lang="en-US" sz="2400" b="1" dirty="0">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p:cNvSpPr/>
          <p:nvPr/>
        </p:nvSpPr>
        <p:spPr>
          <a:xfrm>
            <a:off x="503582" y="216518"/>
            <a:ext cx="502187" cy="506273"/>
          </a:xfrm>
          <a:prstGeom prst="rect">
            <a:avLst/>
          </a:prstGeom>
          <a:blipFill>
            <a:blip r:embed="rId3" cstate="print"/>
            <a:stretch>
              <a:fillRect/>
            </a:stretch>
          </a:blipFill>
        </p:spPr>
        <p:txBody>
          <a:bodyPr wrap="square" lIns="0" tIns="0" rIns="0" bIns="0" rtlCol="0"/>
          <a:lstStyle/>
          <a:p/>
        </p:txBody>
      </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rgbClr val="124F5B"/>
                </a:solidFill>
                <a:latin typeface="Verdana" panose="020B0604030504040204"/>
                <a:cs typeface="Verdana" panose="020B0604030504040204"/>
              </a:rPr>
              <a:t>Th</a:t>
            </a:r>
            <a:r>
              <a:rPr sz="1200" spc="10" dirty="0">
                <a:solidFill>
                  <a:srgbClr val="124F5B"/>
                </a:solidFill>
                <a:latin typeface="Verdana" panose="020B0604030504040204"/>
                <a:cs typeface="Verdana" panose="020B0604030504040204"/>
              </a:rPr>
              <a:t>e	</a:t>
            </a:r>
            <a:r>
              <a:rPr sz="1200" spc="-40" dirty="0">
                <a:solidFill>
                  <a:srgbClr val="124F5B"/>
                </a:solidFill>
                <a:latin typeface="Verdana" panose="020B0604030504040204"/>
                <a:cs typeface="Verdana" panose="020B0604030504040204"/>
              </a:rPr>
              <a:t>a</a:t>
            </a:r>
            <a:r>
              <a:rPr sz="1200" spc="-120" dirty="0">
                <a:solidFill>
                  <a:srgbClr val="124F5B"/>
                </a:solidFill>
                <a:latin typeface="Verdana" panose="020B0604030504040204"/>
                <a:cs typeface="Verdana" panose="020B0604030504040204"/>
              </a:rPr>
              <a:t>v</a:t>
            </a:r>
            <a:r>
              <a:rPr sz="1200" spc="-20" dirty="0">
                <a:solidFill>
                  <a:srgbClr val="124F5B"/>
                </a:solidFill>
                <a:latin typeface="Verdana" panose="020B0604030504040204"/>
                <a:cs typeface="Verdana" panose="020B0604030504040204"/>
              </a:rPr>
              <a:t>e</a:t>
            </a:r>
            <a:r>
              <a:rPr sz="1200" spc="-35" dirty="0">
                <a:solidFill>
                  <a:srgbClr val="124F5B"/>
                </a:solidFill>
                <a:latin typeface="Verdana" panose="020B0604030504040204"/>
                <a:cs typeface="Verdana" panose="020B0604030504040204"/>
              </a:rPr>
              <a:t>r</a:t>
            </a:r>
            <a:r>
              <a:rPr sz="1200" spc="-20" dirty="0">
                <a:solidFill>
                  <a:srgbClr val="124F5B"/>
                </a:solidFill>
                <a:latin typeface="Verdana" panose="020B0604030504040204"/>
                <a:cs typeface="Verdana" panose="020B0604030504040204"/>
              </a:rPr>
              <a:t>a</a:t>
            </a:r>
            <a:r>
              <a:rPr sz="1200" spc="60" dirty="0">
                <a:solidFill>
                  <a:srgbClr val="124F5B"/>
                </a:solidFill>
                <a:latin typeface="Verdana" panose="020B0604030504040204"/>
                <a:cs typeface="Verdana" panose="020B0604030504040204"/>
              </a:rPr>
              <a:t>ge</a:t>
            </a:r>
            <a:r>
              <a:rPr sz="1200" dirty="0">
                <a:solidFill>
                  <a:srgbClr val="124F5B"/>
                </a:solidFill>
                <a:latin typeface="Verdana" panose="020B0604030504040204"/>
                <a:cs typeface="Verdana" panose="020B0604030504040204"/>
              </a:rPr>
              <a:t>	</a:t>
            </a:r>
            <a:r>
              <a:rPr sz="1200" spc="-5" dirty="0">
                <a:solidFill>
                  <a:srgbClr val="124F5B"/>
                </a:solidFill>
                <a:latin typeface="Verdana" panose="020B0604030504040204"/>
                <a:cs typeface="Verdana" panose="020B0604030504040204"/>
              </a:rPr>
              <a:t>user</a:t>
            </a:r>
            <a:r>
              <a:rPr sz="1200" dirty="0">
                <a:solidFill>
                  <a:srgbClr val="124F5B"/>
                </a:solidFill>
                <a:latin typeface="Verdana" panose="020B0604030504040204"/>
                <a:cs typeface="Verdana" panose="020B0604030504040204"/>
              </a:rPr>
              <a:t>	</a:t>
            </a:r>
            <a:r>
              <a:rPr sz="1200" spc="-65" dirty="0">
                <a:solidFill>
                  <a:srgbClr val="124F5B"/>
                </a:solidFill>
                <a:latin typeface="Verdana" panose="020B0604030504040204"/>
                <a:cs typeface="Verdana" panose="020B0604030504040204"/>
              </a:rPr>
              <a:t>r</a:t>
            </a:r>
            <a:r>
              <a:rPr sz="1200" spc="15" dirty="0">
                <a:solidFill>
                  <a:srgbClr val="124F5B"/>
                </a:solidFill>
                <a:latin typeface="Verdana" panose="020B0604030504040204"/>
                <a:cs typeface="Verdana" panose="020B0604030504040204"/>
              </a:rPr>
              <a:t>atin</a:t>
            </a:r>
            <a:r>
              <a:rPr sz="1200" spc="110" dirty="0">
                <a:solidFill>
                  <a:srgbClr val="124F5B"/>
                </a:solidFill>
                <a:latin typeface="Verdana" panose="020B0604030504040204"/>
                <a:cs typeface="Verdana" panose="020B0604030504040204"/>
              </a:rPr>
              <a:t>g</a:t>
            </a:r>
            <a:r>
              <a:rPr sz="1200" dirty="0">
                <a:solidFill>
                  <a:srgbClr val="124F5B"/>
                </a:solidFill>
                <a:latin typeface="Verdana" panose="020B0604030504040204"/>
                <a:cs typeface="Verdana" panose="020B0604030504040204"/>
              </a:rPr>
              <a:t>	</a:t>
            </a:r>
            <a:r>
              <a:rPr sz="1200" spc="-35" dirty="0">
                <a:solidFill>
                  <a:srgbClr val="124F5B"/>
                </a:solidFill>
                <a:latin typeface="Verdana" panose="020B0604030504040204"/>
                <a:cs typeface="Verdana" panose="020B0604030504040204"/>
              </a:rPr>
              <a:t>is  </a:t>
            </a:r>
            <a:r>
              <a:rPr sz="1200" spc="25" dirty="0">
                <a:solidFill>
                  <a:srgbClr val="124F5B"/>
                </a:solidFill>
                <a:latin typeface="Verdana" panose="020B0604030504040204"/>
                <a:cs typeface="Verdana" panose="020B0604030504040204"/>
              </a:rPr>
              <a:t>divided</a:t>
            </a:r>
            <a:r>
              <a:rPr sz="1200" spc="-170" dirty="0">
                <a:solidFill>
                  <a:srgbClr val="124F5B"/>
                </a:solidFill>
                <a:latin typeface="Verdana" panose="020B0604030504040204"/>
                <a:cs typeface="Verdana" panose="020B0604030504040204"/>
              </a:rPr>
              <a:t> </a:t>
            </a:r>
            <a:r>
              <a:rPr sz="1200" spc="20" dirty="0">
                <a:solidFill>
                  <a:srgbClr val="124F5B"/>
                </a:solidFill>
                <a:latin typeface="Verdana" panose="020B0604030504040204"/>
                <a:cs typeface="Verdana" panose="020B0604030504040204"/>
              </a:rPr>
              <a:t>into</a:t>
            </a:r>
            <a:r>
              <a:rPr sz="1200" spc="-165" dirty="0">
                <a:solidFill>
                  <a:srgbClr val="124F5B"/>
                </a:solidFill>
                <a:latin typeface="Verdana" panose="020B0604030504040204"/>
                <a:cs typeface="Verdana" panose="020B0604030504040204"/>
              </a:rPr>
              <a:t> </a:t>
            </a:r>
            <a:r>
              <a:rPr sz="1200" spc="45" dirty="0">
                <a:solidFill>
                  <a:srgbClr val="124F5B"/>
                </a:solidFill>
                <a:latin typeface="Verdana" panose="020B0604030504040204"/>
                <a:cs typeface="Verdana" panose="020B0604030504040204"/>
              </a:rPr>
              <a:t>4</a:t>
            </a:r>
            <a:r>
              <a:rPr sz="1200" spc="-165" dirty="0">
                <a:solidFill>
                  <a:srgbClr val="124F5B"/>
                </a:solidFill>
                <a:latin typeface="Verdana" panose="020B0604030504040204"/>
                <a:cs typeface="Verdana" panose="020B0604030504040204"/>
              </a:rPr>
              <a:t> </a:t>
            </a:r>
            <a:r>
              <a:rPr sz="1200" spc="-35" dirty="0">
                <a:solidFill>
                  <a:srgbClr val="124F5B"/>
                </a:solidFill>
                <a:latin typeface="Verdana" panose="020B0604030504040204"/>
                <a:cs typeface="Verdana" panose="020B0604030504040204"/>
              </a:rPr>
              <a:t>categories:</a:t>
            </a:r>
            <a:endParaRPr sz="1200" dirty="0">
              <a:latin typeface="Verdana" panose="020B0604030504040204"/>
              <a:cs typeface="Verdana" panose="020B0604030504040204"/>
            </a:endParaRPr>
          </a:p>
          <a:p>
            <a:pPr marL="469900" lvl="1" indent="-367030">
              <a:lnSpc>
                <a:spcPct val="100000"/>
              </a:lnSpc>
              <a:buFont typeface="Arial" panose="020B0604020202020204"/>
              <a:buChar char="●"/>
              <a:tabLst>
                <a:tab pos="469265" algn="l"/>
                <a:tab pos="469900" algn="l"/>
              </a:tabLst>
            </a:pPr>
            <a:r>
              <a:rPr sz="1200" spc="-35" dirty="0">
                <a:solidFill>
                  <a:srgbClr val="124F5B"/>
                </a:solidFill>
                <a:latin typeface="Verdana" panose="020B0604030504040204"/>
                <a:cs typeface="Verdana" panose="020B0604030504040204"/>
              </a:rPr>
              <a:t>Rating:</a:t>
            </a:r>
            <a:r>
              <a:rPr sz="1200" spc="-170" dirty="0">
                <a:solidFill>
                  <a:srgbClr val="124F5B"/>
                </a:solidFill>
                <a:latin typeface="Verdana" panose="020B0604030504040204"/>
                <a:cs typeface="Verdana" panose="020B0604030504040204"/>
              </a:rPr>
              <a:t> </a:t>
            </a:r>
            <a:r>
              <a:rPr sz="1200" spc="-65" dirty="0">
                <a:solidFill>
                  <a:srgbClr val="124F5B"/>
                </a:solidFill>
                <a:latin typeface="Verdana" panose="020B0604030504040204"/>
                <a:cs typeface="Verdana" panose="020B0604030504040204"/>
              </a:rPr>
              <a:t>4-5</a:t>
            </a:r>
            <a:r>
              <a:rPr sz="1200" spc="-170" dirty="0">
                <a:solidFill>
                  <a:srgbClr val="124F5B"/>
                </a:solidFill>
                <a:latin typeface="Verdana" panose="020B0604030504040204"/>
                <a:cs typeface="Verdana" panose="020B0604030504040204"/>
              </a:rPr>
              <a:t> </a:t>
            </a:r>
            <a:r>
              <a:rPr sz="1200" dirty="0">
                <a:solidFill>
                  <a:srgbClr val="124F5B"/>
                </a:solidFill>
                <a:latin typeface="AoyagiKouzanFontT"/>
                <a:cs typeface="AoyagiKouzanFontT"/>
              </a:rPr>
              <a:t>⇒</a:t>
            </a:r>
            <a:r>
              <a:rPr sz="1200" spc="-430" dirty="0">
                <a:solidFill>
                  <a:srgbClr val="124F5B"/>
                </a:solidFill>
                <a:latin typeface="AoyagiKouzanFontT"/>
                <a:cs typeface="AoyagiKouzanFontT"/>
              </a:rPr>
              <a:t> </a:t>
            </a:r>
            <a:r>
              <a:rPr sz="1200" spc="-15" dirty="0">
                <a:solidFill>
                  <a:srgbClr val="124F5B"/>
                </a:solidFill>
                <a:latin typeface="Verdana" panose="020B0604030504040204"/>
                <a:cs typeface="Verdana" panose="020B0604030504040204"/>
              </a:rPr>
              <a:t>Top</a:t>
            </a:r>
            <a:r>
              <a:rPr sz="1200" spc="-170" dirty="0">
                <a:solidFill>
                  <a:srgbClr val="124F5B"/>
                </a:solidFill>
                <a:latin typeface="Verdana" panose="020B0604030504040204"/>
                <a:cs typeface="Verdana" panose="020B0604030504040204"/>
              </a:rPr>
              <a:t> </a:t>
            </a:r>
            <a:r>
              <a:rPr sz="1200" spc="20" dirty="0">
                <a:solidFill>
                  <a:srgbClr val="124F5B"/>
                </a:solidFill>
                <a:latin typeface="Verdana" panose="020B0604030504040204"/>
                <a:cs typeface="Verdana" panose="020B0604030504040204"/>
              </a:rPr>
              <a:t>Rated</a:t>
            </a:r>
            <a:endParaRPr sz="1200" dirty="0">
              <a:latin typeface="Verdana" panose="020B0604030504040204"/>
              <a:cs typeface="Verdana" panose="020B0604030504040204"/>
            </a:endParaRPr>
          </a:p>
          <a:p>
            <a:pPr marL="469900" lvl="1" indent="-367030">
              <a:lnSpc>
                <a:spcPct val="100000"/>
              </a:lnSpc>
              <a:buFont typeface="Arial" panose="020B0604020202020204"/>
              <a:buChar char="●"/>
              <a:tabLst>
                <a:tab pos="469265" algn="l"/>
                <a:tab pos="469900" algn="l"/>
              </a:tabLst>
            </a:pPr>
            <a:r>
              <a:rPr sz="1200" spc="-35" dirty="0">
                <a:solidFill>
                  <a:srgbClr val="124F5B"/>
                </a:solidFill>
                <a:latin typeface="Verdana" panose="020B0604030504040204"/>
                <a:cs typeface="Verdana" panose="020B0604030504040204"/>
              </a:rPr>
              <a:t>Rating:</a:t>
            </a:r>
            <a:r>
              <a:rPr sz="1200" spc="-170" dirty="0">
                <a:solidFill>
                  <a:srgbClr val="124F5B"/>
                </a:solidFill>
                <a:latin typeface="Verdana" panose="020B0604030504040204"/>
                <a:cs typeface="Verdana" panose="020B0604030504040204"/>
              </a:rPr>
              <a:t> </a:t>
            </a:r>
            <a:r>
              <a:rPr sz="1200" spc="-70" dirty="0">
                <a:solidFill>
                  <a:srgbClr val="124F5B"/>
                </a:solidFill>
                <a:latin typeface="Verdana" panose="020B0604030504040204"/>
                <a:cs typeface="Verdana" panose="020B0604030504040204"/>
              </a:rPr>
              <a:t>3-4</a:t>
            </a:r>
            <a:r>
              <a:rPr sz="1200" spc="-170" dirty="0">
                <a:solidFill>
                  <a:srgbClr val="124F5B"/>
                </a:solidFill>
                <a:latin typeface="Verdana" panose="020B0604030504040204"/>
                <a:cs typeface="Verdana" panose="020B0604030504040204"/>
              </a:rPr>
              <a:t> </a:t>
            </a:r>
            <a:r>
              <a:rPr sz="1200" dirty="0">
                <a:solidFill>
                  <a:srgbClr val="124F5B"/>
                </a:solidFill>
                <a:latin typeface="AoyagiKouzanFontT"/>
                <a:cs typeface="AoyagiKouzanFontT"/>
              </a:rPr>
              <a:t>⇒</a:t>
            </a:r>
            <a:r>
              <a:rPr sz="1200" spc="-434" dirty="0">
                <a:solidFill>
                  <a:srgbClr val="124F5B"/>
                </a:solidFill>
                <a:latin typeface="AoyagiKouzanFontT"/>
                <a:cs typeface="AoyagiKouzanFontT"/>
              </a:rPr>
              <a:t> </a:t>
            </a:r>
            <a:r>
              <a:rPr sz="1200" spc="10" dirty="0">
                <a:solidFill>
                  <a:srgbClr val="124F5B"/>
                </a:solidFill>
                <a:latin typeface="Verdana" panose="020B0604030504040204"/>
                <a:cs typeface="Verdana" panose="020B0604030504040204"/>
              </a:rPr>
              <a:t>Above</a:t>
            </a:r>
            <a:r>
              <a:rPr sz="1200" spc="-170" dirty="0">
                <a:solidFill>
                  <a:srgbClr val="124F5B"/>
                </a:solidFill>
                <a:latin typeface="Verdana" panose="020B0604030504040204"/>
                <a:cs typeface="Verdana" panose="020B0604030504040204"/>
              </a:rPr>
              <a:t> </a:t>
            </a:r>
            <a:r>
              <a:rPr sz="1200" spc="-10" dirty="0">
                <a:solidFill>
                  <a:srgbClr val="124F5B"/>
                </a:solidFill>
                <a:latin typeface="Verdana" panose="020B0604030504040204"/>
                <a:cs typeface="Verdana" panose="020B0604030504040204"/>
              </a:rPr>
              <a:t>Average</a:t>
            </a:r>
            <a:endParaRPr sz="1200" dirty="0">
              <a:latin typeface="Verdana" panose="020B0604030504040204"/>
              <a:cs typeface="Verdana" panose="020B0604030504040204"/>
            </a:endParaRPr>
          </a:p>
          <a:p>
            <a:pPr marL="469900" lvl="1" indent="-367030">
              <a:lnSpc>
                <a:spcPct val="100000"/>
              </a:lnSpc>
              <a:buFont typeface="Arial" panose="020B0604020202020204"/>
              <a:buChar char="●"/>
              <a:tabLst>
                <a:tab pos="469265" algn="l"/>
                <a:tab pos="469900" algn="l"/>
              </a:tabLst>
            </a:pPr>
            <a:r>
              <a:rPr sz="1200" spc="-35" dirty="0">
                <a:solidFill>
                  <a:srgbClr val="124F5B"/>
                </a:solidFill>
                <a:latin typeface="Verdana" panose="020B0604030504040204"/>
                <a:cs typeface="Verdana" panose="020B0604030504040204"/>
              </a:rPr>
              <a:t>Rating: </a:t>
            </a:r>
            <a:r>
              <a:rPr sz="1200" spc="-145" dirty="0">
                <a:solidFill>
                  <a:srgbClr val="124F5B"/>
                </a:solidFill>
                <a:latin typeface="Verdana" panose="020B0604030504040204"/>
                <a:cs typeface="Verdana" panose="020B0604030504040204"/>
              </a:rPr>
              <a:t>2-3 </a:t>
            </a:r>
            <a:r>
              <a:rPr sz="1200" dirty="0">
                <a:solidFill>
                  <a:srgbClr val="124F5B"/>
                </a:solidFill>
                <a:latin typeface="AoyagiKouzanFontT"/>
                <a:cs typeface="AoyagiKouzanFontT"/>
              </a:rPr>
              <a:t>⇒</a:t>
            </a:r>
            <a:r>
              <a:rPr sz="1200" spc="-590" dirty="0">
                <a:solidFill>
                  <a:srgbClr val="124F5B"/>
                </a:solidFill>
                <a:latin typeface="AoyagiKouzanFontT"/>
                <a:cs typeface="AoyagiKouzanFontT"/>
              </a:rPr>
              <a:t> </a:t>
            </a:r>
            <a:r>
              <a:rPr sz="1200" spc="-10" dirty="0">
                <a:solidFill>
                  <a:srgbClr val="124F5B"/>
                </a:solidFill>
                <a:latin typeface="Verdana" panose="020B0604030504040204"/>
                <a:cs typeface="Verdana" panose="020B0604030504040204"/>
              </a:rPr>
              <a:t>Average</a:t>
            </a:r>
            <a:endParaRPr sz="1200" dirty="0">
              <a:latin typeface="Verdana" panose="020B0604030504040204"/>
              <a:cs typeface="Verdana" panose="020B0604030504040204"/>
            </a:endParaRPr>
          </a:p>
          <a:p>
            <a:pPr marL="469900" lvl="1" indent="-367030">
              <a:lnSpc>
                <a:spcPct val="100000"/>
              </a:lnSpc>
              <a:buFont typeface="Arial" panose="020B0604020202020204"/>
              <a:buChar char="●"/>
              <a:tabLst>
                <a:tab pos="469265" algn="l"/>
                <a:tab pos="469900" algn="l"/>
              </a:tabLst>
            </a:pPr>
            <a:r>
              <a:rPr sz="1200" spc="-35" dirty="0">
                <a:solidFill>
                  <a:srgbClr val="124F5B"/>
                </a:solidFill>
                <a:latin typeface="Verdana" panose="020B0604030504040204"/>
                <a:cs typeface="Verdana" panose="020B0604030504040204"/>
              </a:rPr>
              <a:t>Rating: </a:t>
            </a:r>
            <a:r>
              <a:rPr sz="1200" spc="-260" dirty="0">
                <a:solidFill>
                  <a:srgbClr val="124F5B"/>
                </a:solidFill>
                <a:latin typeface="Verdana" panose="020B0604030504040204"/>
                <a:cs typeface="Verdana" panose="020B0604030504040204"/>
              </a:rPr>
              <a:t>1-2 </a:t>
            </a:r>
            <a:r>
              <a:rPr sz="1200" dirty="0">
                <a:solidFill>
                  <a:srgbClr val="124F5B"/>
                </a:solidFill>
                <a:latin typeface="AoyagiKouzanFontT"/>
                <a:cs typeface="AoyagiKouzanFontT"/>
              </a:rPr>
              <a:t>⇒</a:t>
            </a:r>
            <a:r>
              <a:rPr sz="1200" spc="-685" dirty="0">
                <a:solidFill>
                  <a:srgbClr val="124F5B"/>
                </a:solidFill>
                <a:latin typeface="AoyagiKouzanFontT"/>
                <a:cs typeface="AoyagiKouzanFontT"/>
              </a:rPr>
              <a:t> </a:t>
            </a:r>
            <a:r>
              <a:rPr sz="1200" spc="45" dirty="0">
                <a:solidFill>
                  <a:srgbClr val="124F5B"/>
                </a:solidFill>
                <a:latin typeface="Verdana" panose="020B0604030504040204"/>
                <a:cs typeface="Verdana" panose="020B0604030504040204"/>
              </a:rPr>
              <a:t>Below </a:t>
            </a:r>
            <a:r>
              <a:rPr sz="1200" spc="-10" dirty="0">
                <a:solidFill>
                  <a:srgbClr val="124F5B"/>
                </a:solidFill>
                <a:latin typeface="Verdana" panose="020B0604030504040204"/>
                <a:cs typeface="Verdana" panose="020B0604030504040204"/>
              </a:rPr>
              <a:t>Average</a:t>
            </a:r>
            <a:endParaRPr sz="1200" dirty="0">
              <a:latin typeface="Verdana" panose="020B0604030504040204"/>
              <a:cs typeface="Verdana" panose="020B0604030504040204"/>
            </a:endParaRPr>
          </a:p>
          <a:p>
            <a:pPr marL="469265" marR="5080" indent="-457200" algn="just">
              <a:lnSpc>
                <a:spcPct val="100000"/>
              </a:lnSpc>
              <a:buFont typeface="AoyagiKouzanFontT"/>
              <a:buChar char="❏"/>
              <a:tabLst>
                <a:tab pos="469900" algn="l"/>
              </a:tabLst>
            </a:pPr>
            <a:r>
              <a:rPr sz="1200" spc="5" dirty="0">
                <a:solidFill>
                  <a:srgbClr val="124F5B"/>
                </a:solidFill>
                <a:latin typeface="Verdana" panose="020B0604030504040204"/>
                <a:cs typeface="Verdana" panose="020B0604030504040204"/>
              </a:rPr>
              <a:t>The </a:t>
            </a:r>
            <a:r>
              <a:rPr sz="1200" spc="-15" dirty="0">
                <a:solidFill>
                  <a:srgbClr val="124F5B"/>
                </a:solidFill>
                <a:latin typeface="Verdana" panose="020B0604030504040204"/>
                <a:cs typeface="Verdana" panose="020B0604030504040204"/>
              </a:rPr>
              <a:t>majority </a:t>
            </a:r>
            <a:r>
              <a:rPr sz="1200" spc="5" dirty="0">
                <a:solidFill>
                  <a:srgbClr val="124F5B"/>
                </a:solidFill>
                <a:latin typeface="Verdana" panose="020B0604030504040204"/>
                <a:cs typeface="Verdana" panose="020B0604030504040204"/>
              </a:rPr>
              <a:t>of </a:t>
            </a:r>
            <a:r>
              <a:rPr sz="1200" spc="35" dirty="0">
                <a:solidFill>
                  <a:srgbClr val="124F5B"/>
                </a:solidFill>
                <a:latin typeface="Verdana" panose="020B0604030504040204"/>
                <a:cs typeface="Verdana" panose="020B0604030504040204"/>
              </a:rPr>
              <a:t>the </a:t>
            </a:r>
            <a:r>
              <a:rPr sz="1200" spc="30" dirty="0">
                <a:solidFill>
                  <a:srgbClr val="124F5B"/>
                </a:solidFill>
                <a:latin typeface="Verdana" panose="020B0604030504040204"/>
                <a:cs typeface="Verdana" panose="020B0604030504040204"/>
              </a:rPr>
              <a:t>apps in  </a:t>
            </a:r>
            <a:r>
              <a:rPr sz="1200" spc="35" dirty="0">
                <a:solidFill>
                  <a:srgbClr val="124F5B"/>
                </a:solidFill>
                <a:latin typeface="Verdana" panose="020B0604030504040204"/>
                <a:cs typeface="Verdana" panose="020B0604030504040204"/>
              </a:rPr>
              <a:t>the </a:t>
            </a:r>
            <a:r>
              <a:rPr sz="1200" spc="15" dirty="0">
                <a:solidFill>
                  <a:srgbClr val="124F5B"/>
                </a:solidFill>
                <a:latin typeface="Verdana" panose="020B0604030504040204"/>
                <a:cs typeface="Verdana" panose="020B0604030504040204"/>
              </a:rPr>
              <a:t>Play </a:t>
            </a:r>
            <a:r>
              <a:rPr sz="1200" spc="-35" dirty="0">
                <a:solidFill>
                  <a:srgbClr val="124F5B"/>
                </a:solidFill>
                <a:latin typeface="Verdana" panose="020B0604030504040204"/>
                <a:cs typeface="Verdana" panose="020B0604030504040204"/>
              </a:rPr>
              <a:t>Store </a:t>
            </a:r>
            <a:r>
              <a:rPr sz="1200" spc="-220" dirty="0">
                <a:solidFill>
                  <a:srgbClr val="124F5B"/>
                </a:solidFill>
                <a:latin typeface="Verdana" panose="020B0604030504040204"/>
                <a:cs typeface="Verdana" panose="020B0604030504040204"/>
              </a:rPr>
              <a:t>(~80%) </a:t>
            </a:r>
            <a:r>
              <a:rPr sz="1200" spc="-30" dirty="0">
                <a:solidFill>
                  <a:srgbClr val="124F5B"/>
                </a:solidFill>
                <a:latin typeface="Verdana" panose="020B0604030504040204"/>
                <a:cs typeface="Verdana" panose="020B0604030504040204"/>
              </a:rPr>
              <a:t>are </a:t>
            </a:r>
            <a:r>
              <a:rPr sz="1200" spc="40" dirty="0">
                <a:solidFill>
                  <a:srgbClr val="124F5B"/>
                </a:solidFill>
                <a:latin typeface="Verdana" panose="020B0604030504040204"/>
                <a:cs typeface="Verdana" panose="020B0604030504040204"/>
              </a:rPr>
              <a:t>top  </a:t>
            </a:r>
            <a:r>
              <a:rPr sz="1200" spc="-45" dirty="0">
                <a:solidFill>
                  <a:srgbClr val="124F5B"/>
                </a:solidFill>
                <a:latin typeface="Verdana" panose="020B0604030504040204"/>
                <a:cs typeface="Verdana" panose="020B0604030504040204"/>
              </a:rPr>
              <a:t>rated.</a:t>
            </a:r>
            <a:endParaRPr sz="1200" dirty="0">
              <a:latin typeface="Verdana" panose="020B0604030504040204"/>
              <a:cs typeface="Verdana" panose="020B0604030504040204"/>
            </a:endParaRPr>
          </a:p>
          <a:p>
            <a:pPr marL="469265" marR="5080" indent="-457200" algn="just">
              <a:lnSpc>
                <a:spcPct val="100000"/>
              </a:lnSpc>
              <a:buFont typeface="AoyagiKouzanFontT"/>
              <a:buChar char="❏"/>
              <a:tabLst>
                <a:tab pos="469900" algn="l"/>
              </a:tabLst>
            </a:pPr>
            <a:r>
              <a:rPr sz="1200" spc="-20" dirty="0">
                <a:solidFill>
                  <a:srgbClr val="124F5B"/>
                </a:solidFill>
                <a:latin typeface="Verdana" panose="020B0604030504040204"/>
                <a:cs typeface="Verdana" panose="020B0604030504040204"/>
              </a:rPr>
              <a:t>This </a:t>
            </a:r>
            <a:r>
              <a:rPr sz="1200" spc="25" dirty="0">
                <a:solidFill>
                  <a:srgbClr val="124F5B"/>
                </a:solidFill>
                <a:latin typeface="Verdana" panose="020B0604030504040204"/>
                <a:cs typeface="Verdana" panose="020B0604030504040204"/>
              </a:rPr>
              <a:t>implies that </a:t>
            </a:r>
            <a:r>
              <a:rPr sz="1200" spc="35" dirty="0">
                <a:solidFill>
                  <a:srgbClr val="124F5B"/>
                </a:solidFill>
                <a:latin typeface="Verdana" panose="020B0604030504040204"/>
                <a:cs typeface="Verdana" panose="020B0604030504040204"/>
              </a:rPr>
              <a:t>the</a:t>
            </a:r>
            <a:r>
              <a:rPr sz="1200" spc="-260" dirty="0">
                <a:solidFill>
                  <a:srgbClr val="124F5B"/>
                </a:solidFill>
                <a:latin typeface="Verdana" panose="020B0604030504040204"/>
                <a:cs typeface="Verdana" panose="020B0604030504040204"/>
              </a:rPr>
              <a:t> </a:t>
            </a:r>
            <a:r>
              <a:rPr sz="1200" spc="-15" dirty="0">
                <a:solidFill>
                  <a:srgbClr val="124F5B"/>
                </a:solidFill>
                <a:latin typeface="Verdana" panose="020B0604030504040204"/>
                <a:cs typeface="Verdana" panose="020B0604030504040204"/>
              </a:rPr>
              <a:t>majority  </a:t>
            </a:r>
            <a:r>
              <a:rPr sz="1200" spc="5" dirty="0">
                <a:solidFill>
                  <a:srgbClr val="124F5B"/>
                </a:solidFill>
                <a:latin typeface="Verdana" panose="020B0604030504040204"/>
                <a:cs typeface="Verdana" panose="020B0604030504040204"/>
              </a:rPr>
              <a:t>of </a:t>
            </a:r>
            <a:r>
              <a:rPr sz="1200" spc="35" dirty="0">
                <a:solidFill>
                  <a:srgbClr val="124F5B"/>
                </a:solidFill>
                <a:latin typeface="Verdana" panose="020B0604030504040204"/>
                <a:cs typeface="Verdana" panose="020B0604030504040204"/>
              </a:rPr>
              <a:t>the </a:t>
            </a:r>
            <a:r>
              <a:rPr sz="1200" spc="-20" dirty="0">
                <a:solidFill>
                  <a:srgbClr val="124F5B"/>
                </a:solidFill>
                <a:latin typeface="Verdana" panose="020B0604030504040204"/>
                <a:cs typeface="Verdana" panose="020B0604030504040204"/>
              </a:rPr>
              <a:t>users </a:t>
            </a:r>
            <a:r>
              <a:rPr sz="1200" spc="-30" dirty="0">
                <a:solidFill>
                  <a:srgbClr val="124F5B"/>
                </a:solidFill>
                <a:latin typeface="Verdana" panose="020B0604030504040204"/>
                <a:cs typeface="Verdana" panose="020B0604030504040204"/>
              </a:rPr>
              <a:t>are </a:t>
            </a:r>
            <a:r>
              <a:rPr sz="1200" spc="25" dirty="0">
                <a:solidFill>
                  <a:srgbClr val="124F5B"/>
                </a:solidFill>
                <a:latin typeface="Verdana" panose="020B0604030504040204"/>
                <a:cs typeface="Verdana" panose="020B0604030504040204"/>
              </a:rPr>
              <a:t>happy </a:t>
            </a:r>
            <a:r>
              <a:rPr sz="1200" spc="50" dirty="0">
                <a:solidFill>
                  <a:srgbClr val="124F5B"/>
                </a:solidFill>
                <a:latin typeface="Verdana" panose="020B0604030504040204"/>
                <a:cs typeface="Verdana" panose="020B0604030504040204"/>
              </a:rPr>
              <a:t>with  </a:t>
            </a:r>
            <a:r>
              <a:rPr sz="1200" spc="35" dirty="0">
                <a:solidFill>
                  <a:srgbClr val="124F5B"/>
                </a:solidFill>
                <a:latin typeface="Verdana" panose="020B0604030504040204"/>
                <a:cs typeface="Verdana" panose="020B0604030504040204"/>
              </a:rPr>
              <a:t>the </a:t>
            </a:r>
            <a:r>
              <a:rPr sz="1200" spc="-20" dirty="0">
                <a:solidFill>
                  <a:srgbClr val="124F5B"/>
                </a:solidFill>
                <a:latin typeface="Verdana" panose="020B0604030504040204"/>
                <a:cs typeface="Verdana" panose="020B0604030504040204"/>
              </a:rPr>
              <a:t>services </a:t>
            </a:r>
            <a:r>
              <a:rPr sz="1200" spc="-5" dirty="0">
                <a:solidFill>
                  <a:srgbClr val="124F5B"/>
                </a:solidFill>
                <a:latin typeface="Verdana" panose="020B0604030504040204"/>
                <a:cs typeface="Verdana" panose="020B0604030504040204"/>
              </a:rPr>
              <a:t>received </a:t>
            </a:r>
            <a:r>
              <a:rPr sz="1200" spc="-40" dirty="0">
                <a:solidFill>
                  <a:srgbClr val="124F5B"/>
                </a:solidFill>
                <a:latin typeface="Verdana" panose="020B0604030504040204"/>
                <a:cs typeface="Verdana" panose="020B0604030504040204"/>
              </a:rPr>
              <a:t>via </a:t>
            </a:r>
            <a:r>
              <a:rPr sz="1200" spc="35" dirty="0">
                <a:solidFill>
                  <a:srgbClr val="124F5B"/>
                </a:solidFill>
                <a:latin typeface="Verdana" panose="020B0604030504040204"/>
                <a:cs typeface="Verdana" panose="020B0604030504040204"/>
              </a:rPr>
              <a:t>the  </a:t>
            </a:r>
            <a:r>
              <a:rPr sz="1200" spc="-5" dirty="0">
                <a:solidFill>
                  <a:srgbClr val="124F5B"/>
                </a:solidFill>
                <a:latin typeface="Verdana" panose="020B0604030504040204"/>
                <a:cs typeface="Verdana" panose="020B0604030504040204"/>
              </a:rPr>
              <a:t>respective</a:t>
            </a:r>
            <a:r>
              <a:rPr sz="1200" spc="-170" dirty="0">
                <a:solidFill>
                  <a:srgbClr val="124F5B"/>
                </a:solidFill>
                <a:latin typeface="Verdana" panose="020B0604030504040204"/>
                <a:cs typeface="Verdana" panose="020B0604030504040204"/>
              </a:rPr>
              <a:t> </a:t>
            </a:r>
            <a:r>
              <a:rPr sz="1200" spc="-35" dirty="0">
                <a:solidFill>
                  <a:srgbClr val="124F5B"/>
                </a:solidFill>
                <a:latin typeface="Verdana" panose="020B0604030504040204"/>
                <a:cs typeface="Verdana" panose="020B0604030504040204"/>
              </a:rPr>
              <a:t>app.</a:t>
            </a:r>
            <a:endParaRPr sz="1200" dirty="0">
              <a:latin typeface="Verdana" panose="020B0604030504040204"/>
              <a:cs typeface="Verdana" panose="020B0604030504040204"/>
            </a:endParaRPr>
          </a:p>
        </p:txBody>
      </p:sp>
      <p:sp>
        <p:nvSpPr>
          <p:cNvPr id="17" name="object 7"/>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endParaRPr lang="en-US" sz="2400" b="1" dirty="0">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p:cNvSpPr/>
          <p:nvPr/>
        </p:nvSpPr>
        <p:spPr>
          <a:xfrm>
            <a:off x="494997" y="173889"/>
            <a:ext cx="513258" cy="506273"/>
          </a:xfrm>
          <a:prstGeom prst="rect">
            <a:avLst/>
          </a:prstGeom>
          <a:blipFill>
            <a:blip r:embed="rId3" cstate="print"/>
            <a:stretch>
              <a:fillRect/>
            </a:stretch>
          </a:blipFill>
        </p:spPr>
        <p:txBody>
          <a:bodyPr wrap="square" lIns="0" tIns="0" rIns="0" bIns="0" rtlCol="0"/>
          <a:lstStyle/>
          <a:p/>
        </p:txBody>
      </p:sp>
      <p:sp>
        <p:nvSpPr>
          <p:cNvPr id="9" name="TextBox 8"/>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panose="020B0604030504040204"/>
                <a:cs typeface="Verdana" panose="020B0604030504040204"/>
              </a:rPr>
              <a:t>This graph </a:t>
            </a:r>
            <a:r>
              <a:rPr lang="en-US" sz="1400" spc="15" dirty="0">
                <a:solidFill>
                  <a:srgbClr val="124F5C"/>
                </a:solidFill>
                <a:latin typeface="Verdana" panose="020B0604030504040204"/>
                <a:cs typeface="Verdana" panose="020B0604030504040204"/>
              </a:rPr>
              <a:t>shows </a:t>
            </a:r>
            <a:r>
              <a:rPr lang="en-US" sz="1400" spc="30" dirty="0">
                <a:solidFill>
                  <a:srgbClr val="124F5C"/>
                </a:solidFill>
                <a:latin typeface="Verdana" panose="020B0604030504040204"/>
                <a:cs typeface="Verdana" panose="020B0604030504040204"/>
              </a:rPr>
              <a:t>the </a:t>
            </a:r>
            <a:r>
              <a:rPr lang="en-US" sz="1400" spc="40" dirty="0">
                <a:solidFill>
                  <a:srgbClr val="124F5C"/>
                </a:solidFill>
                <a:latin typeface="Verdana" panose="020B0604030504040204"/>
                <a:cs typeface="Verdana" panose="020B0604030504040204"/>
              </a:rPr>
              <a:t>top </a:t>
            </a:r>
            <a:r>
              <a:rPr lang="en-US" sz="1400" spc="5" dirty="0">
                <a:solidFill>
                  <a:srgbClr val="124F5C"/>
                </a:solidFill>
                <a:latin typeface="Verdana" panose="020B0604030504040204"/>
                <a:cs typeface="Verdana" panose="020B0604030504040204"/>
              </a:rPr>
              <a:t>installed  </a:t>
            </a:r>
            <a:r>
              <a:rPr lang="en-US" sz="1400" spc="20" dirty="0">
                <a:solidFill>
                  <a:srgbClr val="124F5C"/>
                </a:solidFill>
                <a:latin typeface="Verdana" panose="020B0604030504040204"/>
                <a:cs typeface="Verdana" panose="020B0604030504040204"/>
              </a:rPr>
              <a:t>apps </a:t>
            </a:r>
            <a:r>
              <a:rPr lang="en-US" sz="1400" spc="25" dirty="0">
                <a:solidFill>
                  <a:srgbClr val="124F5C"/>
                </a:solidFill>
                <a:latin typeface="Verdana" panose="020B0604030504040204"/>
                <a:cs typeface="Verdana" panose="020B0604030504040204"/>
              </a:rPr>
              <a:t>in </a:t>
            </a:r>
            <a:r>
              <a:rPr lang="en-US" sz="1400" spc="30" dirty="0">
                <a:solidFill>
                  <a:srgbClr val="124F5C"/>
                </a:solidFill>
                <a:latin typeface="Verdana" panose="020B0604030504040204"/>
                <a:cs typeface="Verdana" panose="020B0604030504040204"/>
              </a:rPr>
              <a:t>the </a:t>
            </a:r>
            <a:r>
              <a:rPr lang="en-US" sz="1400" b="1" spc="-20" dirty="0">
                <a:solidFill>
                  <a:srgbClr val="124F5C"/>
                </a:solidFill>
                <a:latin typeface="Verdana" panose="020B0604030504040204"/>
                <a:cs typeface="Verdana" panose="020B0604030504040204"/>
              </a:rPr>
              <a:t>‘Games’  </a:t>
            </a:r>
            <a:r>
              <a:rPr lang="en-US" sz="1400" spc="-25" dirty="0">
                <a:solidFill>
                  <a:srgbClr val="124F5C"/>
                </a:solidFill>
                <a:latin typeface="Verdana" panose="020B0604030504040204"/>
                <a:cs typeface="Verdana" panose="020B0604030504040204"/>
              </a:rPr>
              <a:t>category. </a:t>
            </a:r>
            <a:r>
              <a:rPr lang="en-US" sz="1400" spc="20" dirty="0">
                <a:solidFill>
                  <a:srgbClr val="124F5C"/>
                </a:solidFill>
                <a:latin typeface="Verdana" panose="020B0604030504040204"/>
                <a:cs typeface="Verdana" panose="020B0604030504040204"/>
              </a:rPr>
              <a:t>Further</a:t>
            </a:r>
            <a:r>
              <a:rPr lang="en-US" sz="1400" spc="-254" dirty="0">
                <a:solidFill>
                  <a:srgbClr val="124F5C"/>
                </a:solidFill>
                <a:latin typeface="Verdana" panose="020B0604030504040204"/>
                <a:cs typeface="Verdana" panose="020B0604030504040204"/>
              </a:rPr>
              <a:t> </a:t>
            </a:r>
            <a:r>
              <a:rPr lang="en-US" sz="1400" spc="30" dirty="0">
                <a:solidFill>
                  <a:srgbClr val="124F5C"/>
                </a:solidFill>
                <a:latin typeface="Verdana" panose="020B0604030504040204"/>
                <a:cs typeface="Verdana" panose="020B0604030504040204"/>
              </a:rPr>
              <a:t>looking  </a:t>
            </a:r>
            <a:r>
              <a:rPr lang="en-US" sz="1400" spc="25" dirty="0">
                <a:solidFill>
                  <a:srgbClr val="124F5C"/>
                </a:solidFill>
                <a:latin typeface="Verdana" panose="020B0604030504040204"/>
                <a:cs typeface="Verdana" panose="020B0604030504040204"/>
              </a:rPr>
              <a:t>into</a:t>
            </a:r>
            <a:r>
              <a:rPr lang="en-US" sz="1400" spc="-155" dirty="0">
                <a:solidFill>
                  <a:srgbClr val="124F5C"/>
                </a:solidFill>
                <a:latin typeface="Verdana" panose="020B0604030504040204"/>
                <a:cs typeface="Verdana" panose="020B0604030504040204"/>
              </a:rPr>
              <a:t> </a:t>
            </a:r>
            <a:r>
              <a:rPr lang="en-US" sz="1400" spc="30" dirty="0">
                <a:solidFill>
                  <a:srgbClr val="124F5C"/>
                </a:solidFill>
                <a:latin typeface="Verdana" panose="020B0604030504040204"/>
                <a:cs typeface="Verdana" panose="020B0604030504040204"/>
              </a:rPr>
              <a:t>the</a:t>
            </a:r>
            <a:r>
              <a:rPr lang="en-US" sz="1400" spc="-155" dirty="0">
                <a:solidFill>
                  <a:srgbClr val="124F5C"/>
                </a:solidFill>
                <a:latin typeface="Verdana" panose="020B0604030504040204"/>
                <a:cs typeface="Verdana" panose="020B0604030504040204"/>
              </a:rPr>
              <a:t> </a:t>
            </a:r>
            <a:r>
              <a:rPr lang="en-US" sz="1400" spc="-10" dirty="0">
                <a:solidFill>
                  <a:srgbClr val="124F5C"/>
                </a:solidFill>
                <a:latin typeface="Verdana" panose="020B0604030504040204"/>
                <a:cs typeface="Verdana" panose="020B0604030504040204"/>
              </a:rPr>
              <a:t>play</a:t>
            </a:r>
            <a:r>
              <a:rPr lang="en-US" sz="1400" spc="-145" dirty="0">
                <a:solidFill>
                  <a:srgbClr val="124F5C"/>
                </a:solidFill>
                <a:latin typeface="Verdana" panose="020B0604030504040204"/>
                <a:cs typeface="Verdana" panose="020B0604030504040204"/>
              </a:rPr>
              <a:t> </a:t>
            </a:r>
            <a:r>
              <a:rPr lang="en-US" sz="1400" spc="-10" dirty="0">
                <a:solidFill>
                  <a:srgbClr val="124F5C"/>
                </a:solidFill>
                <a:latin typeface="Verdana" panose="020B0604030504040204"/>
                <a:cs typeface="Verdana" panose="020B0604030504040204"/>
              </a:rPr>
              <a:t>store</a:t>
            </a:r>
            <a:r>
              <a:rPr lang="en-US" sz="1400" spc="-150" dirty="0">
                <a:solidFill>
                  <a:srgbClr val="124F5C"/>
                </a:solidFill>
                <a:latin typeface="Verdana" panose="020B0604030504040204"/>
                <a:cs typeface="Verdana" panose="020B0604030504040204"/>
              </a:rPr>
              <a:t> </a:t>
            </a:r>
            <a:r>
              <a:rPr lang="en-US" sz="1400" spc="-30" dirty="0">
                <a:solidFill>
                  <a:srgbClr val="124F5C"/>
                </a:solidFill>
                <a:latin typeface="Verdana" panose="020B0604030504040204"/>
                <a:cs typeface="Verdana" panose="020B0604030504040204"/>
              </a:rPr>
              <a:t>reveals  </a:t>
            </a:r>
            <a:r>
              <a:rPr lang="en-US" sz="1400" spc="15" dirty="0">
                <a:solidFill>
                  <a:srgbClr val="124F5C"/>
                </a:solidFill>
                <a:latin typeface="Verdana" panose="020B0604030504040204"/>
                <a:cs typeface="Verdana" panose="020B0604030504040204"/>
              </a:rPr>
              <a:t>that </a:t>
            </a:r>
            <a:r>
              <a:rPr lang="en-US" sz="1400" spc="5" dirty="0">
                <a:solidFill>
                  <a:srgbClr val="124F5C"/>
                </a:solidFill>
                <a:latin typeface="Verdana" panose="020B0604030504040204"/>
                <a:cs typeface="Verdana" panose="020B0604030504040204"/>
              </a:rPr>
              <a:t>these </a:t>
            </a:r>
            <a:r>
              <a:rPr lang="en-US" sz="1400" spc="20" dirty="0">
                <a:solidFill>
                  <a:srgbClr val="124F5C"/>
                </a:solidFill>
                <a:latin typeface="Verdana" panose="020B0604030504040204"/>
                <a:cs typeface="Verdana" panose="020B0604030504040204"/>
              </a:rPr>
              <a:t>apps </a:t>
            </a:r>
            <a:r>
              <a:rPr lang="en-US" sz="1400" spc="-25" dirty="0">
                <a:solidFill>
                  <a:srgbClr val="124F5C"/>
                </a:solidFill>
                <a:latin typeface="Verdana" panose="020B0604030504040204"/>
                <a:cs typeface="Verdana" panose="020B0604030504040204"/>
              </a:rPr>
              <a:t>are </a:t>
            </a:r>
            <a:r>
              <a:rPr lang="en-US" sz="1400" spc="-15" dirty="0">
                <a:solidFill>
                  <a:srgbClr val="124F5C"/>
                </a:solidFill>
                <a:latin typeface="Verdana" panose="020B0604030504040204"/>
                <a:cs typeface="Verdana" panose="020B0604030504040204"/>
              </a:rPr>
              <a:t>light,  </a:t>
            </a:r>
            <a:r>
              <a:rPr lang="en-US" sz="1400" spc="-35" dirty="0">
                <a:solidFill>
                  <a:srgbClr val="124F5C"/>
                </a:solidFill>
                <a:latin typeface="Verdana" panose="020B0604030504040204"/>
                <a:cs typeface="Verdana" panose="020B0604030504040204"/>
              </a:rPr>
              <a:t>casual, </a:t>
            </a:r>
            <a:r>
              <a:rPr lang="en-US" sz="1400" spc="15" dirty="0">
                <a:solidFill>
                  <a:srgbClr val="124F5C"/>
                </a:solidFill>
                <a:latin typeface="Verdana" panose="020B0604030504040204"/>
                <a:cs typeface="Verdana" panose="020B0604030504040204"/>
              </a:rPr>
              <a:t>single </a:t>
            </a:r>
            <a:r>
              <a:rPr lang="en-US" sz="1400" spc="-15" dirty="0">
                <a:solidFill>
                  <a:srgbClr val="124F5C"/>
                </a:solidFill>
                <a:latin typeface="Verdana" panose="020B0604030504040204"/>
                <a:cs typeface="Verdana" panose="020B0604030504040204"/>
              </a:rPr>
              <a:t>player  games.</a:t>
            </a:r>
            <a:endParaRPr lang="en-US" sz="1400" dirty="0">
              <a:latin typeface="Verdana" panose="020B0604030504040204"/>
              <a:cs typeface="Verdana" panose="020B0604030504040204"/>
            </a:endParaRPr>
          </a:p>
        </p:txBody>
      </p:sp>
      <p:sp>
        <p:nvSpPr>
          <p:cNvPr id="10" name="object 7"/>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endParaRPr lang="en-US" sz="2400" b="1" dirty="0">
              <a:solidFill>
                <a:schemeClr val="tx1"/>
              </a:solidFill>
              <a:effectLst/>
              <a:latin typeface="+mn-lt"/>
            </a:endParaRPr>
          </a:p>
        </p:txBody>
      </p:sp>
      <p:sp>
        <p:nvSpPr>
          <p:cNvPr id="6" name="object 13"/>
          <p:cNvSpPr/>
          <p:nvPr/>
        </p:nvSpPr>
        <p:spPr>
          <a:xfrm>
            <a:off x="505435" y="171911"/>
            <a:ext cx="513258" cy="506273"/>
          </a:xfrm>
          <a:prstGeom prst="rect">
            <a:avLst/>
          </a:prstGeom>
          <a:blipFill>
            <a:blip r:embed="rId3" cstate="print"/>
            <a:stretch>
              <a:fillRect/>
            </a:stretch>
          </a:blipFill>
        </p:spPr>
        <p:txBody>
          <a:bodyPr wrap="square" lIns="0" tIns="0" rIns="0" bIns="0" rtlCol="0"/>
          <a:lstStyle/>
          <a:p/>
        </p:txBody>
      </p:sp>
      <p:sp>
        <p:nvSpPr>
          <p:cNvPr id="8" name="TextBox 7"/>
          <p:cNvSpPr txBox="1"/>
          <p:nvPr/>
        </p:nvSpPr>
        <p:spPr>
          <a:xfrm>
            <a:off x="3797167" y="1618338"/>
            <a:ext cx="4668252" cy="1306448"/>
          </a:xfrm>
          <a:prstGeom prst="rect">
            <a:avLst/>
          </a:prstGeom>
          <a:noFill/>
        </p:spPr>
        <p:txBody>
          <a:bodyPr wrap="square">
            <a:spAutoFit/>
          </a:bodyPr>
          <a:lstStyle/>
          <a:p>
            <a:pPr marL="469265" marR="9525" indent="-457200" algn="just">
              <a:lnSpc>
                <a:spcPct val="115000"/>
              </a:lnSpc>
              <a:spcBef>
                <a:spcPts val="100"/>
              </a:spcBef>
              <a:buFont typeface="AoyagiKouzanFontT"/>
              <a:buChar char="❏"/>
              <a:tabLst>
                <a:tab pos="469900" algn="l"/>
              </a:tabLst>
            </a:pPr>
            <a:r>
              <a:rPr lang="en-US" sz="1400" spc="-10" dirty="0">
                <a:solidFill>
                  <a:srgbClr val="124F5B"/>
                </a:solidFill>
                <a:latin typeface="Verdana" panose="020B0604030504040204"/>
                <a:cs typeface="Verdana" panose="020B0604030504040204"/>
              </a:rPr>
              <a:t>There </a:t>
            </a:r>
            <a:r>
              <a:rPr lang="en-US" sz="1400" spc="-30" dirty="0">
                <a:solidFill>
                  <a:srgbClr val="124F5B"/>
                </a:solidFill>
                <a:latin typeface="Verdana" panose="020B0604030504040204"/>
                <a:cs typeface="Verdana" panose="020B0604030504040204"/>
              </a:rPr>
              <a:t>are </a:t>
            </a:r>
            <a:r>
              <a:rPr lang="en-US" sz="1400" spc="-20" dirty="0">
                <a:solidFill>
                  <a:srgbClr val="124F5B"/>
                </a:solidFill>
                <a:latin typeface="Verdana" panose="020B0604030504040204"/>
                <a:cs typeface="Verdana" panose="020B0604030504040204"/>
              </a:rPr>
              <a:t>a </a:t>
            </a:r>
            <a:r>
              <a:rPr lang="en-US" sz="1400" dirty="0">
                <a:solidFill>
                  <a:srgbClr val="124F5B"/>
                </a:solidFill>
                <a:latin typeface="Verdana" panose="020B0604030504040204"/>
                <a:cs typeface="Verdana" panose="020B0604030504040204"/>
              </a:rPr>
              <a:t>total </a:t>
            </a:r>
            <a:r>
              <a:rPr lang="en-US" sz="1400" spc="5" dirty="0">
                <a:solidFill>
                  <a:srgbClr val="124F5B"/>
                </a:solidFill>
                <a:latin typeface="Verdana" panose="020B0604030504040204"/>
                <a:cs typeface="Verdana" panose="020B0604030504040204"/>
              </a:rPr>
              <a:t>of </a:t>
            </a:r>
            <a:r>
              <a:rPr lang="en-US" sz="1400" b="1" spc="-145" dirty="0">
                <a:solidFill>
                  <a:srgbClr val="124F5B"/>
                </a:solidFill>
                <a:latin typeface="Verdana" panose="020B0604030504040204"/>
                <a:cs typeface="Verdana" panose="020B0604030504040204"/>
              </a:rPr>
              <a:t>20 </a:t>
            </a:r>
            <a:r>
              <a:rPr lang="en-US" sz="1400" spc="15" dirty="0">
                <a:solidFill>
                  <a:srgbClr val="124F5B"/>
                </a:solidFill>
                <a:latin typeface="Verdana" panose="020B0604030504040204"/>
                <a:cs typeface="Verdana" panose="020B0604030504040204"/>
              </a:rPr>
              <a:t>free </a:t>
            </a:r>
            <a:r>
              <a:rPr lang="en-US" sz="1400" spc="30" dirty="0">
                <a:solidFill>
                  <a:srgbClr val="124F5B"/>
                </a:solidFill>
                <a:latin typeface="Verdana" panose="020B0604030504040204"/>
                <a:cs typeface="Verdana" panose="020B0604030504040204"/>
              </a:rPr>
              <a:t>apps  </a:t>
            </a:r>
            <a:r>
              <a:rPr lang="en-US" sz="1400" spc="50" dirty="0">
                <a:solidFill>
                  <a:srgbClr val="124F5B"/>
                </a:solidFill>
                <a:latin typeface="Verdana" panose="020B0604030504040204"/>
                <a:cs typeface="Verdana" panose="020B0604030504040204"/>
              </a:rPr>
              <a:t>with</a:t>
            </a:r>
            <a:r>
              <a:rPr lang="en-US" sz="1400" spc="-450" dirty="0">
                <a:solidFill>
                  <a:srgbClr val="124F5B"/>
                </a:solidFill>
                <a:latin typeface="Verdana" panose="020B0604030504040204"/>
                <a:cs typeface="Verdana" panose="020B0604030504040204"/>
              </a:rPr>
              <a:t> </a:t>
            </a:r>
            <a:r>
              <a:rPr lang="en-US" sz="1400" spc="-40" dirty="0">
                <a:solidFill>
                  <a:srgbClr val="124F5B"/>
                </a:solidFill>
                <a:latin typeface="Verdana" panose="020B0604030504040204"/>
                <a:cs typeface="Verdana" panose="020B0604030504040204"/>
              </a:rPr>
              <a:t>over </a:t>
            </a:r>
            <a:r>
              <a:rPr lang="en-US" sz="1400" b="1" spc="-50" dirty="0">
                <a:solidFill>
                  <a:srgbClr val="124F5B"/>
                </a:solidFill>
                <a:latin typeface="Verdana" panose="020B0604030504040204"/>
                <a:cs typeface="Verdana" panose="020B0604030504040204"/>
              </a:rPr>
              <a:t>one </a:t>
            </a:r>
            <a:r>
              <a:rPr lang="en-US" sz="1400" b="1" spc="-60" dirty="0">
                <a:solidFill>
                  <a:srgbClr val="124F5B"/>
                </a:solidFill>
                <a:latin typeface="Verdana" panose="020B0604030504040204"/>
                <a:cs typeface="Verdana" panose="020B0604030504040204"/>
              </a:rPr>
              <a:t>billion </a:t>
            </a:r>
            <a:r>
              <a:rPr lang="en-US" sz="1400" spc="-40" dirty="0">
                <a:solidFill>
                  <a:srgbClr val="124F5B"/>
                </a:solidFill>
                <a:latin typeface="Verdana" panose="020B0604030504040204"/>
                <a:cs typeface="Verdana" panose="020B0604030504040204"/>
              </a:rPr>
              <a:t>installs.</a:t>
            </a:r>
            <a:endParaRPr lang="en-US" sz="1400" dirty="0">
              <a:latin typeface="Verdana" panose="020B0604030504040204"/>
              <a:cs typeface="Verdana" panose="020B0604030504040204"/>
            </a:endParaRPr>
          </a:p>
          <a:p>
            <a:pPr marL="469265" marR="5080" indent="-457200" algn="just">
              <a:lnSpc>
                <a:spcPct val="115000"/>
              </a:lnSpc>
              <a:buFont typeface="AoyagiKouzanFontT"/>
              <a:buChar char="❏"/>
              <a:tabLst>
                <a:tab pos="469900" algn="l"/>
              </a:tabLst>
            </a:pPr>
            <a:r>
              <a:rPr lang="en-US" sz="1400" spc="5" dirty="0">
                <a:solidFill>
                  <a:srgbClr val="124F5B"/>
                </a:solidFill>
                <a:latin typeface="Verdana" panose="020B0604030504040204"/>
                <a:cs typeface="Verdana" panose="020B0604030504040204"/>
              </a:rPr>
              <a:t>The </a:t>
            </a:r>
            <a:r>
              <a:rPr lang="en-US" sz="1400" spc="40" dirty="0">
                <a:solidFill>
                  <a:srgbClr val="124F5B"/>
                </a:solidFill>
                <a:latin typeface="Verdana" panose="020B0604030504040204"/>
                <a:cs typeface="Verdana" panose="020B0604030504040204"/>
              </a:rPr>
              <a:t>top </a:t>
            </a:r>
            <a:r>
              <a:rPr lang="en-US" sz="1400" spc="5" dirty="0">
                <a:solidFill>
                  <a:srgbClr val="124F5B"/>
                </a:solidFill>
                <a:latin typeface="Verdana" panose="020B0604030504040204"/>
                <a:cs typeface="Verdana" panose="020B0604030504040204"/>
              </a:rPr>
              <a:t>categories </a:t>
            </a:r>
            <a:r>
              <a:rPr lang="en-US" sz="1400" spc="30" dirty="0">
                <a:solidFill>
                  <a:srgbClr val="124F5B"/>
                </a:solidFill>
                <a:latin typeface="Verdana" panose="020B0604030504040204"/>
                <a:cs typeface="Verdana" panose="020B0604030504040204"/>
              </a:rPr>
              <a:t>in </a:t>
            </a:r>
            <a:r>
              <a:rPr lang="en-US" sz="1400" spc="60" dirty="0">
                <a:solidFill>
                  <a:srgbClr val="124F5B"/>
                </a:solidFill>
                <a:latin typeface="Verdana" panose="020B0604030504040204"/>
                <a:cs typeface="Verdana" panose="020B0604030504040204"/>
              </a:rPr>
              <a:t>which</a:t>
            </a:r>
            <a:r>
              <a:rPr lang="en-US" sz="1400" spc="-280" dirty="0">
                <a:solidFill>
                  <a:srgbClr val="124F5B"/>
                </a:solidFill>
                <a:latin typeface="Verdana" panose="020B0604030504040204"/>
                <a:cs typeface="Verdana" panose="020B0604030504040204"/>
              </a:rPr>
              <a:t> </a:t>
            </a:r>
            <a:r>
              <a:rPr lang="en-US" sz="1400" spc="10" dirty="0">
                <a:solidFill>
                  <a:srgbClr val="124F5B"/>
                </a:solidFill>
                <a:latin typeface="Verdana" panose="020B0604030504040204"/>
                <a:cs typeface="Verdana" panose="020B0604030504040204"/>
              </a:rPr>
              <a:t>these  </a:t>
            </a:r>
            <a:r>
              <a:rPr lang="en-US" sz="1400" spc="30" dirty="0">
                <a:solidFill>
                  <a:srgbClr val="124F5B"/>
                </a:solidFill>
                <a:latin typeface="Verdana" panose="020B0604030504040204"/>
                <a:cs typeface="Verdana" panose="020B0604030504040204"/>
              </a:rPr>
              <a:t>apps </a:t>
            </a:r>
            <a:r>
              <a:rPr lang="en-US" sz="1400" spc="-25" dirty="0">
                <a:solidFill>
                  <a:srgbClr val="124F5B"/>
                </a:solidFill>
                <a:latin typeface="Verdana" panose="020B0604030504040204"/>
                <a:cs typeface="Verdana" panose="020B0604030504040204"/>
              </a:rPr>
              <a:t>fall </a:t>
            </a:r>
            <a:r>
              <a:rPr lang="en-US" sz="1400" spc="-30" dirty="0">
                <a:solidFill>
                  <a:srgbClr val="124F5B"/>
                </a:solidFill>
                <a:latin typeface="Verdana" panose="020B0604030504040204"/>
                <a:cs typeface="Verdana" panose="020B0604030504040204"/>
              </a:rPr>
              <a:t>are </a:t>
            </a:r>
            <a:r>
              <a:rPr lang="en-US" sz="1400" b="1" spc="-80" dirty="0">
                <a:solidFill>
                  <a:srgbClr val="124F5B"/>
                </a:solidFill>
                <a:latin typeface="Verdana" panose="020B0604030504040204"/>
                <a:cs typeface="Verdana" panose="020B0604030504040204"/>
              </a:rPr>
              <a:t>Communication</a:t>
            </a:r>
            <a:r>
              <a:rPr lang="en-US" sz="1400" spc="-80" dirty="0">
                <a:solidFill>
                  <a:srgbClr val="124F5B"/>
                </a:solidFill>
                <a:latin typeface="Verdana" panose="020B0604030504040204"/>
                <a:cs typeface="Verdana" panose="020B0604030504040204"/>
              </a:rPr>
              <a:t>(6),  </a:t>
            </a:r>
            <a:r>
              <a:rPr lang="en-US" sz="1400" b="1" spc="-130" dirty="0">
                <a:solidFill>
                  <a:srgbClr val="124F5B"/>
                </a:solidFill>
                <a:latin typeface="Verdana" panose="020B0604030504040204"/>
                <a:cs typeface="Verdana" panose="020B0604030504040204"/>
              </a:rPr>
              <a:t>Social</a:t>
            </a:r>
            <a:r>
              <a:rPr lang="en-US" sz="1400" spc="-130" dirty="0">
                <a:solidFill>
                  <a:srgbClr val="124F5B"/>
                </a:solidFill>
                <a:latin typeface="Verdana" panose="020B0604030504040204"/>
                <a:cs typeface="Verdana" panose="020B0604030504040204"/>
              </a:rPr>
              <a:t>(3), </a:t>
            </a:r>
            <a:r>
              <a:rPr lang="en-US" sz="1400" b="1" spc="-50" dirty="0">
                <a:solidFill>
                  <a:srgbClr val="124F5B"/>
                </a:solidFill>
                <a:latin typeface="Verdana" panose="020B0604030504040204"/>
                <a:cs typeface="Verdana" panose="020B0604030504040204"/>
              </a:rPr>
              <a:t>Video </a:t>
            </a:r>
            <a:r>
              <a:rPr lang="en-US" sz="1400" b="1" spc="-135" dirty="0">
                <a:solidFill>
                  <a:srgbClr val="124F5B"/>
                </a:solidFill>
                <a:latin typeface="Verdana" panose="020B0604030504040204"/>
                <a:cs typeface="Verdana" panose="020B0604030504040204"/>
              </a:rPr>
              <a:t>Players</a:t>
            </a:r>
            <a:r>
              <a:rPr lang="en-US" sz="1400" spc="-135" dirty="0">
                <a:solidFill>
                  <a:srgbClr val="124F5B"/>
                </a:solidFill>
                <a:latin typeface="Verdana" panose="020B0604030504040204"/>
                <a:cs typeface="Verdana" panose="020B0604030504040204"/>
              </a:rPr>
              <a:t>(2), </a:t>
            </a:r>
            <a:r>
              <a:rPr lang="en-US" sz="1400" b="1" spc="-110" dirty="0">
                <a:solidFill>
                  <a:srgbClr val="124F5B"/>
                </a:solidFill>
                <a:latin typeface="Verdana" panose="020B0604030504040204"/>
                <a:cs typeface="Verdana" panose="020B0604030504040204"/>
              </a:rPr>
              <a:t>Travel  </a:t>
            </a:r>
            <a:r>
              <a:rPr lang="en-US" sz="1400" b="1" spc="-50" dirty="0">
                <a:solidFill>
                  <a:srgbClr val="124F5B"/>
                </a:solidFill>
                <a:latin typeface="Verdana" panose="020B0604030504040204"/>
                <a:cs typeface="Verdana" panose="020B0604030504040204"/>
              </a:rPr>
              <a:t>and</a:t>
            </a:r>
            <a:r>
              <a:rPr lang="en-US" sz="1400" b="1" spc="-114" dirty="0">
                <a:solidFill>
                  <a:srgbClr val="124F5B"/>
                </a:solidFill>
                <a:latin typeface="Verdana" panose="020B0604030504040204"/>
                <a:cs typeface="Verdana" panose="020B0604030504040204"/>
              </a:rPr>
              <a:t> </a:t>
            </a:r>
            <a:r>
              <a:rPr lang="en-US" sz="1400" b="1" spc="-130" dirty="0">
                <a:solidFill>
                  <a:srgbClr val="124F5B"/>
                </a:solidFill>
                <a:latin typeface="Verdana" panose="020B0604030504040204"/>
                <a:cs typeface="Verdana" panose="020B0604030504040204"/>
              </a:rPr>
              <a:t>Local</a:t>
            </a:r>
            <a:r>
              <a:rPr lang="en-US" sz="1400" spc="-130" dirty="0">
                <a:solidFill>
                  <a:srgbClr val="124F5B"/>
                </a:solidFill>
                <a:latin typeface="Verdana" panose="020B0604030504040204"/>
                <a:cs typeface="Verdana" panose="020B0604030504040204"/>
              </a:rPr>
              <a:t>(2).</a:t>
            </a:r>
            <a:endParaRPr lang="en-US" sz="1400" dirty="0">
              <a:latin typeface="Verdana" panose="020B0604030504040204"/>
              <a:cs typeface="Verdana" panose="020B0604030504040204"/>
            </a:endParaRPr>
          </a:p>
        </p:txBody>
      </p:sp>
      <p:sp>
        <p:nvSpPr>
          <p:cNvPr id="9" name="object 7"/>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p:cNvSpPr/>
          <p:nvPr/>
        </p:nvSpPr>
        <p:spPr>
          <a:xfrm>
            <a:off x="494997" y="173889"/>
            <a:ext cx="513258" cy="506273"/>
          </a:xfrm>
          <a:prstGeom prst="rect">
            <a:avLst/>
          </a:prstGeom>
          <a:blipFill>
            <a:blip r:embed="rId1" cstate="print"/>
            <a:stretch>
              <a:fillRect/>
            </a:stretch>
          </a:blipFill>
        </p:spPr>
        <p:txBody>
          <a:bodyPr wrap="square" lIns="0" tIns="0" rIns="0" bIns="0" rtlCol="0"/>
          <a:lstStyle/>
          <a:p/>
        </p:txBody>
      </p:sp>
      <p:sp>
        <p:nvSpPr>
          <p:cNvPr id="10" name="TextBox 9"/>
          <p:cNvSpPr txBox="1"/>
          <p:nvPr/>
        </p:nvSpPr>
        <p:spPr>
          <a:xfrm>
            <a:off x="144379" y="892270"/>
            <a:ext cx="3493970" cy="4580678"/>
          </a:xfrm>
          <a:prstGeom prst="rect">
            <a:avLst/>
          </a:prstGeom>
          <a:noFill/>
        </p:spPr>
        <p:txBody>
          <a:bodyPr wrap="square">
            <a:spAutoFit/>
          </a:bodyPr>
          <a:lstStyle/>
          <a:p>
            <a:pPr marL="469265" marR="25400" indent="-457200" algn="just">
              <a:lnSpc>
                <a:spcPct val="115000"/>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endParaRPr lang="en-US" sz="1600" spc="-40" dirty="0">
              <a:solidFill>
                <a:schemeClr val="accent5">
                  <a:lumMod val="50000"/>
                </a:schemeClr>
              </a:solidFill>
              <a:latin typeface="+mn-lt"/>
            </a:endParaRP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panose="020B0604030504040204"/>
              </a:rPr>
              <a:t>         Revenue  = </a:t>
            </a:r>
            <a:r>
              <a:rPr lang="en-US" sz="1600" b="1" spc="-484" dirty="0">
                <a:solidFill>
                  <a:schemeClr val="accent5">
                    <a:lumMod val="50000"/>
                  </a:schemeClr>
                </a:solidFill>
                <a:latin typeface="+mn-lt"/>
                <a:cs typeface="Verdana" panose="020B0604030504040204"/>
              </a:rPr>
              <a:t>   </a:t>
            </a:r>
            <a:r>
              <a:rPr lang="en-US" sz="1600" b="1" spc="-120" dirty="0">
                <a:solidFill>
                  <a:schemeClr val="accent5">
                    <a:lumMod val="50000"/>
                  </a:schemeClr>
                </a:solidFill>
                <a:latin typeface="+mn-lt"/>
                <a:cs typeface="Verdana" panose="020B0604030504040204"/>
              </a:rPr>
              <a:t>Installs </a:t>
            </a:r>
            <a:r>
              <a:rPr lang="en-US" sz="1600" b="1" spc="-500" dirty="0">
                <a:solidFill>
                  <a:schemeClr val="accent5">
                    <a:lumMod val="50000"/>
                  </a:schemeClr>
                </a:solidFill>
                <a:latin typeface="+mn-lt"/>
                <a:cs typeface="Verdana" panose="020B0604030504040204"/>
              </a:rPr>
              <a:t>*</a:t>
            </a:r>
            <a:r>
              <a:rPr lang="en-US" sz="1600" b="1" spc="-395" dirty="0">
                <a:solidFill>
                  <a:schemeClr val="accent5">
                    <a:lumMod val="50000"/>
                  </a:schemeClr>
                </a:solidFill>
                <a:latin typeface="+mn-lt"/>
                <a:cs typeface="Verdana" panose="020B0604030504040204"/>
              </a:rPr>
              <a:t> </a:t>
            </a:r>
            <a:r>
              <a:rPr lang="en-US" sz="1600" b="1" spc="-60" dirty="0">
                <a:solidFill>
                  <a:schemeClr val="accent5">
                    <a:lumMod val="50000"/>
                  </a:schemeClr>
                </a:solidFill>
                <a:latin typeface="+mn-lt"/>
                <a:cs typeface="Verdana" panose="020B0604030504040204"/>
              </a:rPr>
              <a:t>  Price</a:t>
            </a:r>
            <a:endParaRPr lang="en-US" sz="1600" b="1" spc="-60" dirty="0">
              <a:solidFill>
                <a:schemeClr val="accent5">
                  <a:lumMod val="50000"/>
                </a:schemeClr>
              </a:solidFill>
              <a:latin typeface="+mn-lt"/>
              <a:cs typeface="Verdana" panose="020B0604030504040204"/>
            </a:endParaRPr>
          </a:p>
          <a:p>
            <a:pPr marL="469265" marR="5080" indent="-457200" algn="just">
              <a:lnSpc>
                <a:spcPct val="115000"/>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endParaRPr lang="en-US" sz="1600" spc="-40" dirty="0">
              <a:solidFill>
                <a:schemeClr val="accent5">
                  <a:lumMod val="50000"/>
                </a:schemeClr>
              </a:solidFill>
              <a:latin typeface="+mn-lt"/>
            </a:endParaRPr>
          </a:p>
          <a:p>
            <a:pPr marL="469265" marR="20320" indent="-457200" algn="just">
              <a:lnSpc>
                <a:spcPct val="115000"/>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panose="020B0604030504040204"/>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panose="020B0604030504040204"/>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panose="020B0604030504040204"/>
              </a:rPr>
              <a:t>and</a:t>
            </a:r>
            <a:r>
              <a:rPr lang="en-US" sz="1600" b="1" spc="-114" dirty="0">
                <a:solidFill>
                  <a:schemeClr val="accent5">
                    <a:lumMod val="50000"/>
                  </a:schemeClr>
                </a:solidFill>
                <a:latin typeface="+mn-lt"/>
                <a:cs typeface="Verdana" panose="020B0604030504040204"/>
              </a:rPr>
              <a:t> </a:t>
            </a:r>
            <a:r>
              <a:rPr lang="en-US" sz="1600" b="1" spc="-120" dirty="0">
                <a:solidFill>
                  <a:schemeClr val="accent5">
                    <a:lumMod val="50000"/>
                  </a:schemeClr>
                </a:solidFill>
                <a:latin typeface="+mn-lt"/>
                <a:cs typeface="Verdana" panose="020B0604030504040204"/>
              </a:rPr>
              <a:t>Game</a:t>
            </a:r>
            <a:r>
              <a:rPr lang="en-US" sz="1600" spc="-120" dirty="0">
                <a:solidFill>
                  <a:schemeClr val="accent5">
                    <a:lumMod val="50000"/>
                  </a:schemeClr>
                </a:solidFill>
                <a:latin typeface="+mn-lt"/>
              </a:rPr>
              <a:t>(4).</a:t>
            </a:r>
            <a:endParaRPr lang="en-US" sz="1600" spc="-120" dirty="0">
              <a:solidFill>
                <a:schemeClr val="accent5">
                  <a:lumMod val="50000"/>
                </a:schemeClr>
              </a:solidFill>
              <a:latin typeface="+mn-lt"/>
            </a:endParaRPr>
          </a:p>
          <a:p>
            <a:pPr marL="469265" marR="5080" indent="-457200" algn="just">
              <a:lnSpc>
                <a:spcPct val="115000"/>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panose="020B0604030504040204"/>
              </a:rPr>
              <a:t>Minecraft</a:t>
            </a:r>
            <a:r>
              <a:rPr lang="en-US" sz="1600" spc="-75" dirty="0">
                <a:solidFill>
                  <a:schemeClr val="accent5">
                    <a:lumMod val="50000"/>
                  </a:schemeClr>
                </a:solidFill>
                <a:latin typeface="+mn-lt"/>
                <a:cs typeface="Verdana" panose="020B0604030504040204"/>
              </a:rPr>
              <a:t>, </a:t>
            </a:r>
            <a:r>
              <a:rPr lang="en-US" sz="1600" b="1" spc="-395" dirty="0">
                <a:solidFill>
                  <a:schemeClr val="accent5">
                    <a:lumMod val="50000"/>
                  </a:schemeClr>
                </a:solidFill>
                <a:latin typeface="+mn-lt"/>
                <a:cs typeface="Verdana" panose="020B0604030504040204"/>
              </a:rPr>
              <a:t>I </a:t>
            </a:r>
            <a:r>
              <a:rPr lang="en-US" sz="1600" b="1" spc="-55" dirty="0">
                <a:solidFill>
                  <a:schemeClr val="accent5">
                    <a:lumMod val="50000"/>
                  </a:schemeClr>
                </a:solidFill>
                <a:latin typeface="+mn-lt"/>
                <a:cs typeface="Verdana" panose="020B0604030504040204"/>
              </a:rPr>
              <a:t>am </a:t>
            </a:r>
            <a:r>
              <a:rPr lang="en-US" sz="1600" b="1" spc="-105" dirty="0">
                <a:solidFill>
                  <a:schemeClr val="accent5">
                    <a:lumMod val="50000"/>
                  </a:schemeClr>
                </a:solidFill>
                <a:latin typeface="+mn-lt"/>
                <a:cs typeface="Verdana" panose="020B0604030504040204"/>
              </a:rPr>
              <a:t>rich</a:t>
            </a:r>
            <a:r>
              <a:rPr lang="en-US" sz="1600" spc="-105" dirty="0">
                <a:solidFill>
                  <a:schemeClr val="accent5">
                    <a:lumMod val="50000"/>
                  </a:schemeClr>
                </a:solidFill>
                <a:latin typeface="+mn-lt"/>
                <a:cs typeface="Verdana" panose="020B0604030504040204"/>
              </a:rPr>
              <a:t>, </a:t>
            </a:r>
            <a:r>
              <a:rPr lang="en-US" sz="1600" spc="50" dirty="0">
                <a:solidFill>
                  <a:schemeClr val="accent5">
                    <a:lumMod val="50000"/>
                  </a:schemeClr>
                </a:solidFill>
                <a:latin typeface="+mn-lt"/>
                <a:cs typeface="Verdana" panose="020B0604030504040204"/>
              </a:rPr>
              <a:t>and </a:t>
            </a:r>
            <a:r>
              <a:rPr lang="en-US" sz="1600" b="1" spc="-395" dirty="0">
                <a:solidFill>
                  <a:schemeClr val="accent5">
                    <a:lumMod val="50000"/>
                  </a:schemeClr>
                </a:solidFill>
                <a:latin typeface="+mn-lt"/>
                <a:cs typeface="Verdana" panose="020B0604030504040204"/>
              </a:rPr>
              <a:t>I </a:t>
            </a:r>
            <a:r>
              <a:rPr lang="en-US" sz="1600" b="1" spc="-55" dirty="0">
                <a:solidFill>
                  <a:schemeClr val="accent5">
                    <a:lumMod val="50000"/>
                  </a:schemeClr>
                </a:solidFill>
                <a:latin typeface="+mn-lt"/>
                <a:cs typeface="Verdana" panose="020B0604030504040204"/>
              </a:rPr>
              <a:t>am  </a:t>
            </a:r>
            <a:r>
              <a:rPr lang="en-US" sz="1600" b="1" spc="-65" dirty="0">
                <a:solidFill>
                  <a:schemeClr val="accent5">
                    <a:lumMod val="50000"/>
                  </a:schemeClr>
                </a:solidFill>
                <a:latin typeface="+mn-lt"/>
                <a:cs typeface="Verdana" panose="020B0604030504040204"/>
              </a:rPr>
              <a:t>rich </a:t>
            </a:r>
            <a:r>
              <a:rPr lang="en-US" sz="1600" b="1" spc="-55" dirty="0">
                <a:solidFill>
                  <a:schemeClr val="accent5">
                    <a:lumMod val="50000"/>
                  </a:schemeClr>
                </a:solidFill>
                <a:latin typeface="+mn-lt"/>
                <a:cs typeface="Verdana" panose="020B0604030504040204"/>
              </a:rPr>
              <a:t>premium </a:t>
            </a:r>
            <a:r>
              <a:rPr lang="en-US" sz="1600" spc="-30" dirty="0">
                <a:solidFill>
                  <a:schemeClr val="accent5">
                    <a:lumMod val="50000"/>
                  </a:schemeClr>
                </a:solidFill>
                <a:latin typeface="+mn-lt"/>
                <a:cs typeface="Verdana" panose="020B0604030504040204"/>
              </a:rPr>
              <a:t>are </a:t>
            </a:r>
            <a:r>
              <a:rPr lang="en-US" sz="1600" spc="35" dirty="0">
                <a:solidFill>
                  <a:schemeClr val="accent5">
                    <a:lumMod val="50000"/>
                  </a:schemeClr>
                </a:solidFill>
                <a:latin typeface="+mn-lt"/>
                <a:cs typeface="Verdana" panose="020B0604030504040204"/>
              </a:rPr>
              <a:t>the </a:t>
            </a:r>
            <a:r>
              <a:rPr lang="en-US" sz="1600" spc="40" dirty="0">
                <a:solidFill>
                  <a:schemeClr val="accent5">
                    <a:lumMod val="50000"/>
                  </a:schemeClr>
                </a:solidFill>
                <a:latin typeface="+mn-lt"/>
                <a:cs typeface="Verdana" panose="020B0604030504040204"/>
              </a:rPr>
              <a:t>top </a:t>
            </a:r>
            <a:r>
              <a:rPr lang="en-US" sz="1600" spc="35" dirty="0">
                <a:solidFill>
                  <a:schemeClr val="accent5">
                    <a:lumMod val="50000"/>
                  </a:schemeClr>
                </a:solidFill>
                <a:latin typeface="+mn-lt"/>
                <a:cs typeface="Verdana" panose="020B0604030504040204"/>
              </a:rPr>
              <a:t>paid  </a:t>
            </a:r>
            <a:r>
              <a:rPr lang="en-US" sz="1600" spc="30" dirty="0">
                <a:solidFill>
                  <a:schemeClr val="accent5">
                    <a:lumMod val="50000"/>
                  </a:schemeClr>
                </a:solidFill>
                <a:latin typeface="+mn-lt"/>
                <a:cs typeface="Verdana" panose="020B0604030504040204"/>
              </a:rPr>
              <a:t>apps </a:t>
            </a:r>
            <a:r>
              <a:rPr lang="en-US" sz="1600" spc="25" dirty="0">
                <a:solidFill>
                  <a:schemeClr val="accent5">
                    <a:lumMod val="50000"/>
                  </a:schemeClr>
                </a:solidFill>
                <a:latin typeface="+mn-lt"/>
                <a:cs typeface="Verdana" panose="020B0604030504040204"/>
              </a:rPr>
              <a:t>based </a:t>
            </a:r>
            <a:r>
              <a:rPr lang="en-US" sz="1600" spc="55" dirty="0">
                <a:solidFill>
                  <a:schemeClr val="accent5">
                    <a:lumMod val="50000"/>
                  </a:schemeClr>
                </a:solidFill>
                <a:latin typeface="+mn-lt"/>
                <a:cs typeface="Verdana" panose="020B0604030504040204"/>
              </a:rPr>
              <a:t>on </a:t>
            </a:r>
            <a:r>
              <a:rPr lang="en-US" sz="1600" spc="-5" dirty="0">
                <a:solidFill>
                  <a:schemeClr val="accent5">
                    <a:lumMod val="50000"/>
                  </a:schemeClr>
                </a:solidFill>
                <a:latin typeface="+mn-lt"/>
                <a:cs typeface="Verdana" panose="020B0604030504040204"/>
              </a:rPr>
              <a:t>revenue  generated.</a:t>
            </a:r>
            <a:endParaRPr lang="en-US" sz="1600" dirty="0">
              <a:solidFill>
                <a:schemeClr val="accent5">
                  <a:lumMod val="50000"/>
                </a:schemeClr>
              </a:solidFill>
              <a:latin typeface="+mn-lt"/>
              <a:cs typeface="Verdana" panose="020B0604030504040204"/>
            </a:endParaRPr>
          </a:p>
          <a:p>
            <a:pPr marL="469265" marR="14605" indent="-457200" algn="just">
              <a:lnSpc>
                <a:spcPct val="115000"/>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panose="020B0604030504040204"/>
              </a:rPr>
              <a:t>Minecraft </a:t>
            </a:r>
            <a:r>
              <a:rPr lang="en-US" sz="1600" spc="-35" dirty="0">
                <a:solidFill>
                  <a:schemeClr val="accent5">
                    <a:lumMod val="50000"/>
                  </a:schemeClr>
                </a:solidFill>
                <a:latin typeface="+mn-lt"/>
                <a:cs typeface="Verdana" panose="020B0604030504040204"/>
              </a:rPr>
              <a:t>is </a:t>
            </a:r>
            <a:r>
              <a:rPr lang="en-US" sz="1600" spc="35" dirty="0">
                <a:solidFill>
                  <a:schemeClr val="accent5">
                    <a:lumMod val="50000"/>
                  </a:schemeClr>
                </a:solidFill>
                <a:latin typeface="+mn-lt"/>
                <a:cs typeface="Verdana" panose="020B0604030504040204"/>
              </a:rPr>
              <a:t>the </a:t>
            </a:r>
            <a:r>
              <a:rPr lang="en-US" sz="1600" dirty="0">
                <a:solidFill>
                  <a:schemeClr val="accent5">
                    <a:lumMod val="50000"/>
                  </a:schemeClr>
                </a:solidFill>
                <a:latin typeface="+mn-lt"/>
                <a:cs typeface="Verdana" panose="020B0604030504040204"/>
              </a:rPr>
              <a:t>only </a:t>
            </a:r>
            <a:r>
              <a:rPr lang="en-US" sz="1600" spc="55" dirty="0">
                <a:solidFill>
                  <a:schemeClr val="accent5">
                    <a:lumMod val="50000"/>
                  </a:schemeClr>
                </a:solidFill>
                <a:latin typeface="+mn-lt"/>
                <a:cs typeface="Verdana" panose="020B0604030504040204"/>
              </a:rPr>
              <a:t>app </a:t>
            </a:r>
            <a:r>
              <a:rPr lang="en-US" sz="1600" spc="25" dirty="0">
                <a:solidFill>
                  <a:schemeClr val="accent5">
                    <a:lumMod val="50000"/>
                  </a:schemeClr>
                </a:solidFill>
                <a:latin typeface="+mn-lt"/>
                <a:cs typeface="Verdana" panose="020B0604030504040204"/>
              </a:rPr>
              <a:t>that  </a:t>
            </a:r>
            <a:r>
              <a:rPr lang="en-US" sz="1600" dirty="0">
                <a:solidFill>
                  <a:schemeClr val="accent5">
                    <a:lumMod val="50000"/>
                  </a:schemeClr>
                </a:solidFill>
                <a:latin typeface="+mn-lt"/>
                <a:cs typeface="Verdana" panose="020B0604030504040204"/>
              </a:rPr>
              <a:t>has </a:t>
            </a:r>
            <a:r>
              <a:rPr lang="en-US" sz="1600" spc="-40" dirty="0">
                <a:solidFill>
                  <a:schemeClr val="accent5">
                    <a:lumMod val="50000"/>
                  </a:schemeClr>
                </a:solidFill>
                <a:latin typeface="+mn-lt"/>
                <a:cs typeface="Verdana" panose="020B0604030504040204"/>
              </a:rPr>
              <a:t>over </a:t>
            </a:r>
            <a:r>
              <a:rPr lang="en-US" sz="1600" b="1" spc="-210" dirty="0">
                <a:solidFill>
                  <a:schemeClr val="accent5">
                    <a:lumMod val="50000"/>
                  </a:schemeClr>
                </a:solidFill>
                <a:latin typeface="+mn-lt"/>
                <a:cs typeface="Verdana" panose="020B0604030504040204"/>
              </a:rPr>
              <a:t>10  M</a:t>
            </a:r>
            <a:r>
              <a:rPr lang="en-US" sz="1600" b="1" spc="-409" dirty="0">
                <a:solidFill>
                  <a:schemeClr val="accent5">
                    <a:lumMod val="50000"/>
                  </a:schemeClr>
                </a:solidFill>
                <a:latin typeface="+mn-lt"/>
                <a:cs typeface="Verdana" panose="020B0604030504040204"/>
              </a:rPr>
              <a:t> </a:t>
            </a:r>
            <a:r>
              <a:rPr lang="en-US" sz="1600" b="1" spc="-40" dirty="0">
                <a:solidFill>
                  <a:schemeClr val="accent5">
                    <a:lumMod val="50000"/>
                  </a:schemeClr>
                </a:solidFill>
                <a:latin typeface="+mn-lt"/>
                <a:cs typeface="Verdana" panose="020B0604030504040204"/>
              </a:rPr>
              <a:t> </a:t>
            </a:r>
            <a:r>
              <a:rPr lang="en-US" sz="1600" dirty="0">
                <a:solidFill>
                  <a:schemeClr val="accent5">
                    <a:lumMod val="50000"/>
                  </a:schemeClr>
                </a:solidFill>
                <a:latin typeface="+mn-lt"/>
                <a:cs typeface="Verdana" panose="020B0604030504040204"/>
              </a:rPr>
              <a:t>installs.</a:t>
            </a:r>
            <a:endParaRPr lang="en-US" sz="1600" dirty="0">
              <a:solidFill>
                <a:schemeClr val="accent5">
                  <a:lumMod val="50000"/>
                </a:schemeClr>
              </a:solidFill>
              <a:latin typeface="+mn-lt"/>
              <a:cs typeface="Verdana" panose="020B0604030504040204"/>
            </a:endParaRPr>
          </a:p>
          <a:p>
            <a:pPr marL="469265" marR="20320" indent="-457200" algn="just">
              <a:lnSpc>
                <a:spcPct val="115000"/>
              </a:lnSpc>
              <a:buFont typeface="AoyagiKouzanFontT"/>
              <a:buChar char="❏"/>
              <a:tabLst>
                <a:tab pos="469900" algn="l"/>
              </a:tabLst>
            </a:pPr>
            <a:endParaRPr lang="en-US" spc="-120" dirty="0"/>
          </a:p>
        </p:txBody>
      </p:sp>
      <p:sp>
        <p:nvSpPr>
          <p:cNvPr id="11" name="object 7"/>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5000"/>
              </a:lnSpc>
              <a:spcBef>
                <a:spcPts val="100"/>
              </a:spcBef>
            </a:pPr>
            <a:r>
              <a:rPr sz="1800" dirty="0">
                <a:latin typeface="Arial" panose="020B0604020202020204"/>
                <a:cs typeface="Arial" panose="020B0604020202020204"/>
              </a:rPr>
              <a:t>What </a:t>
            </a:r>
            <a:r>
              <a:rPr sz="1800" spc="-5" dirty="0">
                <a:latin typeface="Arial" panose="020B0604020202020204"/>
                <a:cs typeface="Arial" panose="020B0604020202020204"/>
              </a:rPr>
              <a:t>makes an App  popular? Can </a:t>
            </a:r>
            <a:r>
              <a:rPr sz="1800" spc="-25" dirty="0">
                <a:latin typeface="Arial" panose="020B0604020202020204"/>
                <a:cs typeface="Arial" panose="020B0604020202020204"/>
              </a:rPr>
              <a:t>we </a:t>
            </a:r>
            <a:r>
              <a:rPr sz="1800" spc="-5" dirty="0">
                <a:latin typeface="Arial" panose="020B0604020202020204"/>
                <a:cs typeface="Arial" panose="020B0604020202020204"/>
              </a:rPr>
              <a:t>predict  how </a:t>
            </a:r>
            <a:r>
              <a:rPr sz="1800" spc="-10" dirty="0">
                <a:latin typeface="Arial" panose="020B0604020202020204"/>
                <a:cs typeface="Arial" panose="020B0604020202020204"/>
              </a:rPr>
              <a:t>popular </a:t>
            </a:r>
            <a:r>
              <a:rPr sz="1800" spc="-5" dirty="0">
                <a:latin typeface="Arial" panose="020B0604020202020204"/>
                <a:cs typeface="Arial" panose="020B0604020202020204"/>
              </a:rPr>
              <a:t>it’s </a:t>
            </a:r>
            <a:r>
              <a:rPr sz="1800" spc="-10" dirty="0">
                <a:latin typeface="Arial" panose="020B0604020202020204"/>
                <a:cs typeface="Arial" panose="020B0604020202020204"/>
              </a:rPr>
              <a:t>going </a:t>
            </a:r>
            <a:r>
              <a:rPr sz="1800" dirty="0">
                <a:latin typeface="Arial" panose="020B0604020202020204"/>
                <a:cs typeface="Arial" panose="020B0604020202020204"/>
              </a:rPr>
              <a:t>to  </a:t>
            </a:r>
            <a:r>
              <a:rPr sz="1800" spc="-10" dirty="0">
                <a:latin typeface="Arial" panose="020B0604020202020204"/>
                <a:cs typeface="Arial" panose="020B0604020202020204"/>
              </a:rPr>
              <a:t>be?</a:t>
            </a:r>
            <a:endParaRPr sz="1800" dirty="0">
              <a:latin typeface="Arial" panose="020B0604020202020204"/>
              <a:cs typeface="Arial" panose="020B0604020202020204"/>
            </a:endParaRPr>
          </a:p>
        </p:txBody>
      </p:sp>
      <p:sp>
        <p:nvSpPr>
          <p:cNvPr id="6" name="object 4"/>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panose="020B0604020202020204"/>
                <a:cs typeface="Arial" panose="020B0604020202020204"/>
              </a:rPr>
              <a:t>Mobile App</a:t>
            </a:r>
            <a:r>
              <a:rPr sz="1800" spc="-55" dirty="0">
                <a:latin typeface="Arial" panose="020B0604020202020204"/>
                <a:cs typeface="Arial" panose="020B0604020202020204"/>
              </a:rPr>
              <a:t> </a:t>
            </a:r>
            <a:r>
              <a:rPr sz="1800" spc="-5" dirty="0">
                <a:latin typeface="Arial" panose="020B0604020202020204"/>
                <a:cs typeface="Arial" panose="020B0604020202020204"/>
              </a:rPr>
              <a:t>Market  is </a:t>
            </a:r>
            <a:r>
              <a:rPr sz="1800" dirty="0">
                <a:latin typeface="Arial" panose="020B0604020202020204"/>
                <a:cs typeface="Arial" panose="020B0604020202020204"/>
              </a:rPr>
              <a:t>set to </a:t>
            </a:r>
            <a:r>
              <a:rPr sz="1800" spc="-5" dirty="0">
                <a:latin typeface="Arial" panose="020B0604020202020204"/>
                <a:cs typeface="Arial" panose="020B0604020202020204"/>
              </a:rPr>
              <a:t>grow 20%  by</a:t>
            </a:r>
            <a:r>
              <a:rPr sz="1800" spc="-10" dirty="0">
                <a:latin typeface="Arial" panose="020B0604020202020204"/>
                <a:cs typeface="Arial" panose="020B0604020202020204"/>
              </a:rPr>
              <a:t> </a:t>
            </a:r>
            <a:r>
              <a:rPr sz="1800" spc="-5" dirty="0">
                <a:latin typeface="Arial" panose="020B0604020202020204"/>
                <a:cs typeface="Arial" panose="020B0604020202020204"/>
              </a:rPr>
              <a:t>2023</a:t>
            </a:r>
            <a:endParaRPr sz="1800" dirty="0">
              <a:latin typeface="Arial" panose="020B0604020202020204"/>
              <a:cs typeface="Arial" panose="020B0604020202020204"/>
            </a:endParaRPr>
          </a:p>
        </p:txBody>
      </p:sp>
      <p:sp>
        <p:nvSpPr>
          <p:cNvPr id="7" name="object 5"/>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panose="020B0604020202020204"/>
                <a:cs typeface="Arial" panose="020B0604020202020204"/>
              </a:rPr>
              <a:t>Android Apps  comprise </a:t>
            </a:r>
            <a:r>
              <a:rPr sz="1800" spc="-10" dirty="0">
                <a:latin typeface="Arial" panose="020B0604020202020204"/>
                <a:cs typeface="Arial" panose="020B0604020202020204"/>
              </a:rPr>
              <a:t>90% </a:t>
            </a:r>
            <a:r>
              <a:rPr sz="1800" spc="-5" dirty="0">
                <a:latin typeface="Arial" panose="020B0604020202020204"/>
                <a:cs typeface="Arial" panose="020B0604020202020204"/>
              </a:rPr>
              <a:t>of</a:t>
            </a:r>
            <a:r>
              <a:rPr sz="1800" spc="-45" dirty="0">
                <a:latin typeface="Arial" panose="020B0604020202020204"/>
                <a:cs typeface="Arial" panose="020B0604020202020204"/>
              </a:rPr>
              <a:t> </a:t>
            </a:r>
            <a:r>
              <a:rPr sz="1800" dirty="0">
                <a:latin typeface="Arial" panose="020B0604020202020204"/>
                <a:cs typeface="Arial" panose="020B0604020202020204"/>
              </a:rPr>
              <a:t>the  </a:t>
            </a:r>
            <a:r>
              <a:rPr sz="1800" spc="-5" dirty="0">
                <a:latin typeface="Arial" panose="020B0604020202020204"/>
                <a:cs typeface="Arial" panose="020B0604020202020204"/>
              </a:rPr>
              <a:t>Mobile App</a:t>
            </a:r>
            <a:r>
              <a:rPr sz="1800" spc="-15" dirty="0">
                <a:latin typeface="Arial" panose="020B0604020202020204"/>
                <a:cs typeface="Arial" panose="020B0604020202020204"/>
              </a:rPr>
              <a:t> </a:t>
            </a:r>
            <a:r>
              <a:rPr sz="1800" spc="-5" dirty="0">
                <a:latin typeface="Arial" panose="020B0604020202020204"/>
                <a:cs typeface="Arial" panose="020B0604020202020204"/>
              </a:rPr>
              <a:t>Market</a:t>
            </a:r>
            <a:endParaRPr sz="1800" dirty="0">
              <a:latin typeface="Arial" panose="020B0604020202020204"/>
              <a:cs typeface="Arial" panose="020B0604020202020204"/>
            </a:endParaRPr>
          </a:p>
        </p:txBody>
      </p:sp>
      <p:sp>
        <p:nvSpPr>
          <p:cNvPr id="8" name="object 6"/>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5000"/>
              </a:lnSpc>
              <a:spcBef>
                <a:spcPts val="100"/>
              </a:spcBef>
            </a:pPr>
            <a:r>
              <a:rPr sz="1800" dirty="0">
                <a:latin typeface="Arial" panose="020B0604020202020204"/>
                <a:cs typeface="Arial" panose="020B0604020202020204"/>
              </a:rPr>
              <a:t>What </a:t>
            </a:r>
            <a:r>
              <a:rPr sz="1800" spc="-5" dirty="0">
                <a:latin typeface="Arial" panose="020B0604020202020204"/>
                <a:cs typeface="Arial" panose="020B0604020202020204"/>
              </a:rPr>
              <a:t>are some  interesting patterns in  user behavior related</a:t>
            </a:r>
            <a:r>
              <a:rPr sz="1800" spc="-30" dirty="0">
                <a:latin typeface="Arial" panose="020B0604020202020204"/>
                <a:cs typeface="Arial" panose="020B0604020202020204"/>
              </a:rPr>
              <a:t> </a:t>
            </a:r>
            <a:r>
              <a:rPr sz="1800" dirty="0">
                <a:latin typeface="Arial" panose="020B0604020202020204"/>
                <a:cs typeface="Arial" panose="020B0604020202020204"/>
              </a:rPr>
              <a:t>to  </a:t>
            </a:r>
            <a:r>
              <a:rPr sz="1800" spc="-5" dirty="0">
                <a:latin typeface="Arial" panose="020B0604020202020204"/>
                <a:cs typeface="Arial" panose="020B0604020202020204"/>
              </a:rPr>
              <a:t>app usage </a:t>
            </a:r>
            <a:r>
              <a:rPr sz="1800" dirty="0">
                <a:latin typeface="Arial" panose="020B0604020202020204"/>
                <a:cs typeface="Arial" panose="020B0604020202020204"/>
              </a:rPr>
              <a:t>&amp;</a:t>
            </a:r>
            <a:r>
              <a:rPr sz="1800" spc="-55" dirty="0">
                <a:latin typeface="Arial" panose="020B0604020202020204"/>
                <a:cs typeface="Arial" panose="020B0604020202020204"/>
              </a:rPr>
              <a:t> </a:t>
            </a:r>
            <a:r>
              <a:rPr sz="1800" spc="-5" dirty="0">
                <a:latin typeface="Arial" panose="020B0604020202020204"/>
                <a:cs typeface="Arial" panose="020B0604020202020204"/>
              </a:rPr>
              <a:t>feedback</a:t>
            </a:r>
            <a:r>
              <a:rPr sz="1800" spc="-5" dirty="0">
                <a:solidFill>
                  <a:srgbClr val="FFFFFF"/>
                </a:solidFill>
                <a:latin typeface="Arial" panose="020B0604020202020204"/>
                <a:cs typeface="Arial" panose="020B0604020202020204"/>
              </a:rPr>
              <a:t>?</a:t>
            </a:r>
            <a:endParaRPr sz="1800" dirty="0">
              <a:latin typeface="Arial" panose="020B0604020202020204"/>
              <a:cs typeface="Arial" panose="020B0604020202020204"/>
            </a:endParaRPr>
          </a:p>
        </p:txBody>
      </p:sp>
      <p:sp>
        <p:nvSpPr>
          <p:cNvPr id="9" name="object 7"/>
          <p:cNvSpPr/>
          <p:nvPr/>
        </p:nvSpPr>
        <p:spPr>
          <a:xfrm>
            <a:off x="943355" y="1420367"/>
            <a:ext cx="960119" cy="961643"/>
          </a:xfrm>
          <a:prstGeom prst="rect">
            <a:avLst/>
          </a:prstGeom>
          <a:blipFill>
            <a:blip r:embed="rId1" cstate="print"/>
            <a:stretch>
              <a:fillRect/>
            </a:stretch>
          </a:blipFill>
        </p:spPr>
        <p:txBody>
          <a:bodyPr wrap="square" lIns="0" tIns="0" rIns="0" bIns="0" rtlCol="0"/>
          <a:lstStyle/>
          <a:p/>
        </p:txBody>
      </p:sp>
      <p:sp>
        <p:nvSpPr>
          <p:cNvPr id="10" name="object 8"/>
          <p:cNvSpPr/>
          <p:nvPr/>
        </p:nvSpPr>
        <p:spPr>
          <a:xfrm>
            <a:off x="4919471" y="3182111"/>
            <a:ext cx="926591" cy="928116"/>
          </a:xfrm>
          <a:prstGeom prst="rect">
            <a:avLst/>
          </a:prstGeom>
          <a:blipFill>
            <a:blip r:embed="rId2" cstate="print"/>
            <a:stretch>
              <a:fillRect/>
            </a:stretch>
          </a:blipFill>
        </p:spPr>
        <p:txBody>
          <a:bodyPr wrap="square" lIns="0" tIns="0" rIns="0" bIns="0" rtlCol="0"/>
          <a:lstStyle/>
          <a:p/>
        </p:txBody>
      </p:sp>
      <p:sp>
        <p:nvSpPr>
          <p:cNvPr id="11" name="object 9"/>
          <p:cNvSpPr/>
          <p:nvPr/>
        </p:nvSpPr>
        <p:spPr>
          <a:xfrm>
            <a:off x="943355" y="3157727"/>
            <a:ext cx="960119" cy="960120"/>
          </a:xfrm>
          <a:prstGeom prst="rect">
            <a:avLst/>
          </a:prstGeom>
          <a:blipFill>
            <a:blip r:embed="rId3" cstate="print"/>
            <a:stretch>
              <a:fillRect/>
            </a:stretch>
          </a:blipFill>
        </p:spPr>
        <p:txBody>
          <a:bodyPr wrap="square" lIns="0" tIns="0" rIns="0" bIns="0" rtlCol="0"/>
          <a:lstStyle/>
          <a:p/>
        </p:txBody>
      </p:sp>
      <p:sp>
        <p:nvSpPr>
          <p:cNvPr id="12" name="object 10"/>
          <p:cNvSpPr/>
          <p:nvPr/>
        </p:nvSpPr>
        <p:spPr>
          <a:xfrm>
            <a:off x="4791455" y="1447800"/>
            <a:ext cx="961644" cy="960119"/>
          </a:xfrm>
          <a:prstGeom prst="rect">
            <a:avLst/>
          </a:prstGeom>
          <a:blipFill>
            <a:blip r:embed="rId4" cstate="print"/>
            <a:stretch>
              <a:fillRect/>
            </a:stretch>
          </a:blipFill>
        </p:spPr>
        <p:txBody>
          <a:bodyPr wrap="square" lIns="0" tIns="0" rIns="0" bIns="0" rtlCol="0"/>
          <a:lstStyle/>
          <a:p/>
        </p:txBody>
      </p:sp>
      <p:grpSp>
        <p:nvGrpSpPr>
          <p:cNvPr id="13" name="object 11"/>
          <p:cNvGrpSpPr/>
          <p:nvPr/>
        </p:nvGrpSpPr>
        <p:grpSpPr>
          <a:xfrm>
            <a:off x="538542" y="321949"/>
            <a:ext cx="809625" cy="809625"/>
            <a:chOff x="478536" y="263652"/>
            <a:chExt cx="809625" cy="809625"/>
          </a:xfrm>
        </p:grpSpPr>
        <p:sp>
          <p:nvSpPr>
            <p:cNvPr id="14" name="object 12"/>
            <p:cNvSpPr/>
            <p:nvPr/>
          </p:nvSpPr>
          <p:spPr>
            <a:xfrm>
              <a:off x="478536" y="263652"/>
              <a:ext cx="809244" cy="809244"/>
            </a:xfrm>
            <a:prstGeom prst="rect">
              <a:avLst/>
            </a:prstGeom>
            <a:blipFill>
              <a:blip r:embed="rId5" cstate="print"/>
              <a:stretch>
                <a:fillRect/>
              </a:stretch>
            </a:blipFill>
          </p:spPr>
          <p:txBody>
            <a:bodyPr wrap="square" lIns="0" tIns="0" rIns="0" bIns="0" rtlCol="0"/>
            <a:lstStyle/>
            <a:p/>
          </p:txBody>
        </p:sp>
        <p:sp>
          <p:nvSpPr>
            <p:cNvPr id="15" name="object 13"/>
            <p:cNvSpPr/>
            <p:nvPr/>
          </p:nvSpPr>
          <p:spPr>
            <a:xfrm>
              <a:off x="537972" y="303276"/>
              <a:ext cx="694944" cy="696468"/>
            </a:xfrm>
            <a:prstGeom prst="rect">
              <a:avLst/>
            </a:prstGeom>
            <a:blipFill>
              <a:blip r:embed="rId6" cstate="print"/>
              <a:stretch>
                <a:fillRect/>
              </a:stretch>
            </a:blipFill>
          </p:spPr>
          <p:txBody>
            <a:bodyPr wrap="square" lIns="0" tIns="0" rIns="0" bIns="0" rtlCol="0"/>
            <a:lstStyle/>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3653" y="258808"/>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endParaRPr lang="en-US" sz="2400" b="1" dirty="0">
              <a:solidFill>
                <a:schemeClr val="tx1"/>
              </a:solidFill>
              <a:effectLst/>
              <a:latin typeface="+mn-lt"/>
            </a:endParaRPr>
          </a:p>
        </p:txBody>
      </p:sp>
      <p:sp>
        <p:nvSpPr>
          <p:cNvPr id="7" name="object 13"/>
          <p:cNvSpPr/>
          <p:nvPr/>
        </p:nvSpPr>
        <p:spPr>
          <a:xfrm>
            <a:off x="554849" y="258809"/>
            <a:ext cx="513258" cy="506273"/>
          </a:xfrm>
          <a:prstGeom prst="rect">
            <a:avLst/>
          </a:prstGeom>
          <a:blipFill>
            <a:blip r:embed="rId1" cstate="print"/>
            <a:stretch>
              <a:fillRect/>
            </a:stretch>
          </a:blipFill>
          <a:ln>
            <a:noFill/>
          </a:ln>
        </p:spPr>
        <p:txBody>
          <a:bodyPr wrap="square" lIns="0" tIns="0" rIns="0" bIns="0" rtlCol="0"/>
          <a:lstStyle/>
          <a:p/>
        </p:txBody>
      </p:sp>
      <mc:AlternateContent xmlns:mc="http://schemas.openxmlformats.org/markup-compatibility/2006" xmlns:p14="http://schemas.microsoft.com/office/powerpoint/2010/main">
        <mc:Choice Requires="p14">
          <p:contentPart r:id="rId2" p14:bwMode="auto">
            <p14:nvContentPartPr>
              <p14:cNvPr id="10" name="Ink 9"/>
              <p14:cNvContentPartPr/>
              <p14:nvPr/>
            </p14:nvContentPartPr>
            <p14:xfrm>
              <a:off x="2261596" y="1154804"/>
              <a:ext cx="360" cy="360"/>
            </p14:xfrm>
          </p:contentPart>
        </mc:Choice>
        <mc:Fallback xmlns="">
          <p:pic>
            <p:nvPicPr>
              <p:cNvPr id="10" name="Ink 9"/>
            </p:nvPicPr>
            <p:blipFill>
              <a:blip r:embed="rId3"/>
            </p:blipFill>
            <p:spPr>
              <a:xfrm>
                <a:off x="2261596" y="1154804"/>
                <a:ext cx="360"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2436916" y="2300324"/>
              <a:ext cx="8280" cy="360"/>
            </p14:xfrm>
          </p:contentPart>
        </mc:Choice>
        <mc:Fallback xmlns="">
          <p:pic>
            <p:nvPicPr>
              <p:cNvPr id="11" name="Ink 10"/>
            </p:nvPicPr>
            <p:blipFill>
              <a:blip r:embed="rId5"/>
            </p:blipFill>
            <p:spPr>
              <a:xfrm>
                <a:off x="2436916" y="2300324"/>
                <a:ext cx="8280" cy="360"/>
              </a:xfrm>
              <a:prstGeom prst="rect"/>
            </p:spPr>
          </p:pic>
        </mc:Fallback>
      </mc:AlternateContent>
      <p:sp>
        <p:nvSpPr>
          <p:cNvPr id="13" name="TextBox 12"/>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solidFill>
                  <a:srgbClr val="124F5B"/>
                </a:solidFill>
                <a:latin typeface="+mn-lt"/>
                <a:cs typeface="Verdana" panose="020B0604030504040204"/>
              </a:rPr>
              <a:t>The </a:t>
            </a:r>
            <a:r>
              <a:rPr lang="en-US" sz="1200" spc="30" dirty="0">
                <a:solidFill>
                  <a:srgbClr val="124F5B"/>
                </a:solidFill>
                <a:latin typeface="+mn-lt"/>
                <a:cs typeface="Verdana" panose="020B0604030504040204"/>
              </a:rPr>
              <a:t>apps </a:t>
            </a:r>
            <a:r>
              <a:rPr lang="en-US" sz="1200" spc="-30" dirty="0">
                <a:solidFill>
                  <a:srgbClr val="124F5B"/>
                </a:solidFill>
                <a:latin typeface="+mn-lt"/>
                <a:cs typeface="Verdana" panose="020B0604030504040204"/>
              </a:rPr>
              <a:t>are </a:t>
            </a:r>
            <a:r>
              <a:rPr lang="en-US" sz="1200" spc="15" dirty="0">
                <a:solidFill>
                  <a:srgbClr val="124F5B"/>
                </a:solidFill>
                <a:latin typeface="+mn-lt"/>
                <a:cs typeface="Verdana" panose="020B0604030504040204"/>
              </a:rPr>
              <a:t>categorized  </a:t>
            </a:r>
            <a:r>
              <a:rPr lang="en-US" sz="1200" spc="25" dirty="0">
                <a:solidFill>
                  <a:srgbClr val="124F5B"/>
                </a:solidFill>
                <a:latin typeface="+mn-lt"/>
                <a:cs typeface="Verdana" panose="020B0604030504040204"/>
              </a:rPr>
              <a:t>based </a:t>
            </a:r>
            <a:r>
              <a:rPr lang="en-US" sz="1200" spc="55" dirty="0">
                <a:solidFill>
                  <a:srgbClr val="124F5B"/>
                </a:solidFill>
                <a:latin typeface="+mn-lt"/>
                <a:cs typeface="Verdana" panose="020B0604030504040204"/>
              </a:rPr>
              <a:t>on </a:t>
            </a:r>
            <a:r>
              <a:rPr lang="en-US" sz="1200" spc="-20" dirty="0">
                <a:solidFill>
                  <a:srgbClr val="124F5B"/>
                </a:solidFill>
                <a:latin typeface="+mn-lt"/>
                <a:cs typeface="Verdana" panose="020B0604030504040204"/>
              </a:rPr>
              <a:t>its </a:t>
            </a:r>
            <a:r>
              <a:rPr lang="en-US" sz="1200" spc="-25" dirty="0">
                <a:solidFill>
                  <a:srgbClr val="124F5B"/>
                </a:solidFill>
                <a:latin typeface="+mn-lt"/>
                <a:cs typeface="Verdana" panose="020B0604030504040204"/>
              </a:rPr>
              <a:t>size</a:t>
            </a:r>
            <a:r>
              <a:rPr lang="en-US" sz="1200" spc="-75" dirty="0">
                <a:solidFill>
                  <a:srgbClr val="124F5B"/>
                </a:solidFill>
                <a:latin typeface="+mn-lt"/>
                <a:cs typeface="Verdana" panose="020B0604030504040204"/>
              </a:rPr>
              <a:t> </a:t>
            </a:r>
            <a:r>
              <a:rPr lang="en-US" sz="1200" spc="40" dirty="0">
                <a:solidFill>
                  <a:srgbClr val="124F5B"/>
                </a:solidFill>
                <a:latin typeface="+mn-lt"/>
                <a:cs typeface="Verdana" panose="020B0604030504040204"/>
              </a:rPr>
              <a:t>between</a:t>
            </a:r>
            <a:endParaRPr lang="en-US" sz="1200" dirty="0">
              <a:latin typeface="+mn-lt"/>
              <a:cs typeface="Verdana" panose="020B0604030504040204"/>
            </a:endParaRPr>
          </a:p>
          <a:p>
            <a:pPr marL="469265" marR="5080" algn="just">
              <a:lnSpc>
                <a:spcPct val="100000"/>
              </a:lnSpc>
            </a:pPr>
            <a:r>
              <a:rPr lang="en-US" sz="1200" spc="-195" dirty="0">
                <a:solidFill>
                  <a:srgbClr val="124F5B"/>
                </a:solidFill>
                <a:latin typeface="+mn-lt"/>
                <a:cs typeface="Verdana" panose="020B0604030504040204"/>
              </a:rPr>
              <a:t>~0    </a:t>
            </a:r>
            <a:r>
              <a:rPr lang="en-US" sz="1200" spc="10" dirty="0">
                <a:solidFill>
                  <a:srgbClr val="124F5B"/>
                </a:solidFill>
                <a:latin typeface="+mn-lt"/>
                <a:cs typeface="Verdana" panose="020B0604030504040204"/>
              </a:rPr>
              <a:t>to</a:t>
            </a:r>
            <a:r>
              <a:rPr lang="en-US" sz="1200" dirty="0">
                <a:solidFill>
                  <a:srgbClr val="124F5B"/>
                </a:solidFill>
                <a:latin typeface="+mn-lt"/>
                <a:cs typeface="Verdana" panose="020B0604030504040204"/>
              </a:rPr>
              <a:t> 100 MB in the  intervals of 10  MB each.</a:t>
            </a:r>
            <a:endParaRPr lang="en-US" sz="1200" dirty="0">
              <a:latin typeface="+mn-lt"/>
              <a:cs typeface="Verdana" panose="020B0604030504040204"/>
            </a:endParaRPr>
          </a:p>
          <a:p>
            <a:pPr marL="469265" marR="6985" indent="-457200" algn="just">
              <a:lnSpc>
                <a:spcPct val="100000"/>
              </a:lnSpc>
              <a:buFont typeface="AoyagiKouzanFontT"/>
              <a:buChar char="❏"/>
              <a:tabLst>
                <a:tab pos="469900" algn="l"/>
              </a:tabLst>
            </a:pPr>
            <a:r>
              <a:rPr lang="en-US" sz="1200" spc="5" dirty="0">
                <a:solidFill>
                  <a:srgbClr val="124F5B"/>
                </a:solidFill>
                <a:latin typeface="+mn-lt"/>
                <a:cs typeface="Verdana" panose="020B0604030504040204"/>
              </a:rPr>
              <a:t>The</a:t>
            </a:r>
            <a:r>
              <a:rPr lang="en-US" sz="1200" spc="-150" dirty="0">
                <a:solidFill>
                  <a:srgbClr val="124F5B"/>
                </a:solidFill>
                <a:latin typeface="+mn-lt"/>
                <a:cs typeface="Verdana" panose="020B0604030504040204"/>
              </a:rPr>
              <a:t> </a:t>
            </a:r>
            <a:r>
              <a:rPr lang="en-US" sz="1200" dirty="0">
                <a:solidFill>
                  <a:srgbClr val="124F5B"/>
                </a:solidFill>
                <a:latin typeface="+mn-lt"/>
                <a:cs typeface="Verdana" panose="020B0604030504040204"/>
              </a:rPr>
              <a:t>total</a:t>
            </a:r>
            <a:r>
              <a:rPr lang="en-US" sz="1200" spc="-150" dirty="0">
                <a:solidFill>
                  <a:srgbClr val="124F5B"/>
                </a:solidFill>
                <a:latin typeface="+mn-lt"/>
                <a:cs typeface="Verdana" panose="020B0604030504040204"/>
              </a:rPr>
              <a:t> </a:t>
            </a:r>
            <a:r>
              <a:rPr lang="en-US" sz="1200" spc="60" dirty="0">
                <a:solidFill>
                  <a:srgbClr val="124F5B"/>
                </a:solidFill>
                <a:latin typeface="+mn-lt"/>
                <a:cs typeface="Verdana" panose="020B0604030504040204"/>
              </a:rPr>
              <a:t>number</a:t>
            </a:r>
            <a:r>
              <a:rPr lang="en-US" sz="1200" spc="-150" dirty="0">
                <a:solidFill>
                  <a:srgbClr val="124F5B"/>
                </a:solidFill>
                <a:latin typeface="+mn-lt"/>
                <a:cs typeface="Verdana" panose="020B0604030504040204"/>
              </a:rPr>
              <a:t> </a:t>
            </a:r>
            <a:r>
              <a:rPr lang="en-US" sz="1200" spc="5" dirty="0">
                <a:solidFill>
                  <a:srgbClr val="124F5B"/>
                </a:solidFill>
                <a:latin typeface="+mn-lt"/>
                <a:cs typeface="Verdana" panose="020B0604030504040204"/>
              </a:rPr>
              <a:t>of</a:t>
            </a:r>
            <a:r>
              <a:rPr lang="en-US" sz="1200" spc="-150" dirty="0">
                <a:solidFill>
                  <a:srgbClr val="124F5B"/>
                </a:solidFill>
                <a:latin typeface="+mn-lt"/>
                <a:cs typeface="Verdana" panose="020B0604030504040204"/>
              </a:rPr>
              <a:t> </a:t>
            </a:r>
            <a:r>
              <a:rPr lang="en-US" sz="1200" spc="30" dirty="0">
                <a:solidFill>
                  <a:srgbClr val="124F5B"/>
                </a:solidFill>
                <a:latin typeface="+mn-lt"/>
                <a:cs typeface="Verdana" panose="020B0604030504040204"/>
              </a:rPr>
              <a:t>apps</a:t>
            </a:r>
            <a:r>
              <a:rPr lang="en-US" sz="1200" spc="-150" dirty="0">
                <a:solidFill>
                  <a:srgbClr val="124F5B"/>
                </a:solidFill>
                <a:latin typeface="+mn-lt"/>
                <a:cs typeface="Verdana" panose="020B0604030504040204"/>
              </a:rPr>
              <a:t> </a:t>
            </a:r>
            <a:r>
              <a:rPr lang="en-US" sz="1200" spc="30" dirty="0">
                <a:solidFill>
                  <a:srgbClr val="124F5B"/>
                </a:solidFill>
                <a:latin typeface="+mn-lt"/>
                <a:cs typeface="Verdana" panose="020B0604030504040204"/>
              </a:rPr>
              <a:t>in  </a:t>
            </a:r>
            <a:r>
              <a:rPr lang="en-US" sz="1200" spc="25" dirty="0">
                <a:solidFill>
                  <a:srgbClr val="124F5B"/>
                </a:solidFill>
                <a:latin typeface="+mn-lt"/>
                <a:cs typeface="Verdana" panose="020B0604030504040204"/>
              </a:rPr>
              <a:t>each </a:t>
            </a:r>
            <a:r>
              <a:rPr lang="en-US" sz="1200" spc="-25" dirty="0">
                <a:solidFill>
                  <a:srgbClr val="124F5B"/>
                </a:solidFill>
                <a:latin typeface="+mn-lt"/>
                <a:cs typeface="Verdana" panose="020B0604030504040204"/>
              </a:rPr>
              <a:t>size </a:t>
            </a:r>
            <a:r>
              <a:rPr lang="en-US" sz="1200" spc="10" dirty="0">
                <a:solidFill>
                  <a:srgbClr val="124F5B"/>
                </a:solidFill>
                <a:latin typeface="+mn-lt"/>
                <a:cs typeface="Verdana" panose="020B0604030504040204"/>
              </a:rPr>
              <a:t>category  </a:t>
            </a:r>
            <a:r>
              <a:rPr lang="en-US" sz="1200" spc="15" dirty="0">
                <a:solidFill>
                  <a:srgbClr val="124F5B"/>
                </a:solidFill>
                <a:latin typeface="+mn-lt"/>
                <a:cs typeface="Verdana" panose="020B0604030504040204"/>
              </a:rPr>
              <a:t>indicates </a:t>
            </a:r>
            <a:r>
              <a:rPr lang="en-US" sz="1200" spc="35" dirty="0">
                <a:solidFill>
                  <a:srgbClr val="124F5B"/>
                </a:solidFill>
                <a:latin typeface="+mn-lt"/>
                <a:cs typeface="Verdana" panose="020B0604030504040204"/>
              </a:rPr>
              <a:t>the  </a:t>
            </a:r>
            <a:r>
              <a:rPr lang="en-US" sz="1200" spc="-365" dirty="0">
                <a:solidFill>
                  <a:srgbClr val="124F5B"/>
                </a:solidFill>
                <a:latin typeface="+mn-lt"/>
                <a:cs typeface="Verdana" panose="020B0604030504040204"/>
              </a:rPr>
              <a:t>                                </a:t>
            </a:r>
            <a:r>
              <a:rPr lang="en-US" sz="1200" b="1" dirty="0">
                <a:solidFill>
                  <a:srgbClr val="124F5B"/>
                </a:solidFill>
                <a:latin typeface="+mn-lt"/>
                <a:cs typeface="Verdana" panose="020B0604030504040204"/>
              </a:rPr>
              <a:t>competition</a:t>
            </a:r>
            <a:r>
              <a:rPr lang="en-US" sz="1200" spc="-65" dirty="0">
                <a:solidFill>
                  <a:srgbClr val="124F5B"/>
                </a:solidFill>
                <a:latin typeface="+mn-lt"/>
                <a:cs typeface="Verdana" panose="020B0604030504040204"/>
              </a:rPr>
              <a:t>.</a:t>
            </a:r>
            <a:endParaRPr lang="en-US" sz="1200" dirty="0">
              <a:latin typeface="+mn-lt"/>
              <a:cs typeface="Verdana" panose="020B0604030504040204"/>
            </a:endParaRPr>
          </a:p>
          <a:p>
            <a:pPr marL="469265" marR="47625" indent="-457200" algn="just">
              <a:lnSpc>
                <a:spcPct val="100000"/>
              </a:lnSpc>
              <a:buFont typeface="AoyagiKouzanFontT"/>
              <a:buChar char="❏"/>
              <a:tabLst>
                <a:tab pos="469900" algn="l"/>
              </a:tabLst>
            </a:pPr>
            <a:r>
              <a:rPr lang="en-US" sz="1200" spc="-10" dirty="0">
                <a:solidFill>
                  <a:srgbClr val="124F5B"/>
                </a:solidFill>
                <a:latin typeface="+mn-lt"/>
                <a:cs typeface="Verdana" panose="020B0604030504040204"/>
              </a:rPr>
              <a:t>Average </a:t>
            </a:r>
            <a:r>
              <a:rPr lang="en-US" sz="1200" spc="60" dirty="0">
                <a:solidFill>
                  <a:srgbClr val="124F5B"/>
                </a:solidFill>
                <a:latin typeface="+mn-lt"/>
                <a:cs typeface="Verdana" panose="020B0604030504040204"/>
              </a:rPr>
              <a:t>number </a:t>
            </a:r>
            <a:r>
              <a:rPr lang="en-US" sz="1200" spc="5" dirty="0">
                <a:solidFill>
                  <a:srgbClr val="124F5B"/>
                </a:solidFill>
                <a:latin typeface="+mn-lt"/>
                <a:cs typeface="Verdana" panose="020B0604030504040204"/>
              </a:rPr>
              <a:t>of </a:t>
            </a:r>
            <a:r>
              <a:rPr lang="en-US" sz="1200" b="1" spc="-85" dirty="0">
                <a:solidFill>
                  <a:srgbClr val="124F5B"/>
                </a:solidFill>
                <a:latin typeface="+mn-lt"/>
                <a:cs typeface="Verdana" panose="020B0604030504040204"/>
              </a:rPr>
              <a:t>user  </a:t>
            </a:r>
            <a:r>
              <a:rPr lang="en-US" sz="1200" b="1" spc="-100" dirty="0">
                <a:solidFill>
                  <a:srgbClr val="124F5B"/>
                </a:solidFill>
                <a:latin typeface="+mn-lt"/>
                <a:cs typeface="Verdana" panose="020B0604030504040204"/>
              </a:rPr>
              <a:t>reviews  </a:t>
            </a:r>
            <a:r>
              <a:rPr lang="en-US" sz="1200" spc="50" dirty="0">
                <a:solidFill>
                  <a:srgbClr val="124F5B"/>
                </a:solidFill>
                <a:latin typeface="+mn-lt"/>
                <a:cs typeface="Verdana" panose="020B0604030504040204"/>
              </a:rPr>
              <a:t>and  </a:t>
            </a:r>
            <a:r>
              <a:rPr lang="en-US" sz="1200" b="1" spc="-85" dirty="0">
                <a:solidFill>
                  <a:srgbClr val="124F5B"/>
                </a:solidFill>
                <a:latin typeface="+mn-lt"/>
                <a:cs typeface="Verdana" panose="020B0604030504040204"/>
              </a:rPr>
              <a:t>average</a:t>
            </a:r>
            <a:r>
              <a:rPr lang="en-US" sz="1200" b="1" spc="-140" dirty="0">
                <a:solidFill>
                  <a:srgbClr val="124F5B"/>
                </a:solidFill>
                <a:latin typeface="+mn-lt"/>
                <a:cs typeface="Verdana" panose="020B0604030504040204"/>
              </a:rPr>
              <a:t> </a:t>
            </a:r>
            <a:r>
              <a:rPr lang="en-US" sz="1200" b="1" spc="-45" dirty="0">
                <a:solidFill>
                  <a:srgbClr val="124F5B"/>
                </a:solidFill>
                <a:latin typeface="+mn-lt"/>
                <a:cs typeface="Verdana" panose="020B0604030504040204"/>
              </a:rPr>
              <a:t>app </a:t>
            </a:r>
            <a:r>
              <a:rPr lang="en-IN" sz="1200" b="1" spc="50" dirty="0">
                <a:solidFill>
                  <a:srgbClr val="124F5B"/>
                </a:solidFill>
                <a:latin typeface="+mn-lt"/>
                <a:cs typeface="Verdana" panose="020B0604030504040204"/>
              </a:rPr>
              <a:t>installs</a:t>
            </a:r>
            <a:r>
              <a:rPr lang="en-IN" sz="1200" spc="50" dirty="0">
                <a:solidFill>
                  <a:srgbClr val="124F5B"/>
                </a:solidFill>
                <a:latin typeface="+mn-lt"/>
                <a:cs typeface="Verdana" panose="020B0604030504040204"/>
              </a:rPr>
              <a:t> in each size category indicates the </a:t>
            </a:r>
            <a:r>
              <a:rPr lang="en-IN" sz="1200" b="1" spc="50" dirty="0">
                <a:solidFill>
                  <a:srgbClr val="124F5B"/>
                </a:solidFill>
                <a:latin typeface="+mn-lt"/>
                <a:cs typeface="Verdana" panose="020B0604030504040204"/>
              </a:rPr>
              <a:t>popularity </a:t>
            </a:r>
            <a:r>
              <a:rPr lang="en-IN" sz="1200" spc="50" dirty="0">
                <a:solidFill>
                  <a:srgbClr val="124F5B"/>
                </a:solidFill>
                <a:latin typeface="+mn-lt"/>
                <a:cs typeface="Verdana" panose="020B0604030504040204"/>
              </a:rPr>
              <a:t>of the respective app.</a:t>
            </a:r>
            <a:endParaRPr lang="en-US" sz="1200" dirty="0">
              <a:latin typeface="+mn-lt"/>
              <a:cs typeface="Verdana" panose="020B0604030504040204"/>
            </a:endParaRPr>
          </a:p>
        </p:txBody>
      </p:sp>
      <p:pic>
        <p:nvPicPr>
          <p:cNvPr id="37" name="Picture 36"/>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4439039"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p:cNvPicPr>
            <a:picLocks noChangeAspect="1"/>
          </p:cNvPicPr>
          <p:nvPr/>
        </p:nvPicPr>
        <p:blipFill>
          <a:blip r:embed="rId10">
            <a:extLst>
              <a:ext uri="{BEBA8EAE-BF5A-486C-A8C5-ECC9F3942E4B}">
                <a14:imgProps xmlns:a14="http://schemas.microsoft.com/office/drawing/2010/main">
                  <a14:imgLayer r:embed="rId11">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endParaRPr lang="en-US" sz="2400" b="1" dirty="0">
              <a:solidFill>
                <a:schemeClr val="tx1"/>
              </a:solidFill>
              <a:effectLst/>
              <a:latin typeface="+mn-lt"/>
            </a:endParaRPr>
          </a:p>
        </p:txBody>
      </p:sp>
      <p:sp>
        <p:nvSpPr>
          <p:cNvPr id="7" name="object 13"/>
          <p:cNvSpPr/>
          <p:nvPr/>
        </p:nvSpPr>
        <p:spPr>
          <a:xfrm>
            <a:off x="410356" y="173889"/>
            <a:ext cx="513258" cy="506273"/>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endParaRPr lang="en-IN" sz="2400" b="1" dirty="0">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1" i="0" u="none" strike="noStrike" cap="none" normalizeH="0" baseline="0" dirty="0">
              <a:ln>
                <a:noFill/>
              </a:ln>
              <a:solidFill>
                <a:schemeClr val="tx1"/>
              </a:solidFill>
              <a:effectLst/>
              <a:latin typeface="+mn-lt"/>
            </a:endParaRPr>
          </a:p>
        </p:txBody>
      </p:sp>
      <p:sp>
        <p:nvSpPr>
          <p:cNvPr id="6" name="object 13"/>
          <p:cNvSpPr/>
          <p:nvPr/>
        </p:nvSpPr>
        <p:spPr>
          <a:xfrm>
            <a:off x="430626" y="173889"/>
            <a:ext cx="513258" cy="506273"/>
          </a:xfrm>
          <a:prstGeom prst="rect">
            <a:avLst/>
          </a:prstGeom>
          <a:blipFill>
            <a:blip r:embed="rId3" cstate="print"/>
            <a:stretch>
              <a:fillRect/>
            </a:stretch>
          </a:blipFill>
        </p:spPr>
        <p:txBody>
          <a:bodyPr wrap="square" lIns="0" tIns="0" rIns="0" bIns="0" rtlCol="0"/>
          <a:lstStyle/>
          <a:p/>
        </p:txBody>
      </p:sp>
      <p:sp>
        <p:nvSpPr>
          <p:cNvPr id="9" name="object 4"/>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panose="02020603050405020304"/>
              <a:cs typeface="Times New Roman" panose="02020603050405020304"/>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panose="020B0604020202020204"/>
                <a:cs typeface="Arial" panose="020B0604020202020204"/>
              </a:rPr>
              <a:t>Unique</a:t>
            </a:r>
            <a:r>
              <a:rPr sz="1600" b="1" dirty="0">
                <a:solidFill>
                  <a:srgbClr val="124F5C"/>
                </a:solidFill>
                <a:latin typeface="Arial" panose="020B0604020202020204"/>
                <a:cs typeface="Arial" panose="020B0604020202020204"/>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panose="020B0604020202020204"/>
                <a:cs typeface="Arial" panose="020B0604020202020204"/>
              </a:rPr>
              <a:t>816.</a:t>
            </a:r>
            <a:endParaRPr sz="1600" dirty="0">
              <a:latin typeface="Arial" panose="020B0604020202020204"/>
              <a:cs typeface="Arial" panose="020B0604020202020204"/>
            </a:endParaRPr>
          </a:p>
          <a:p>
            <a:pPr>
              <a:lnSpc>
                <a:spcPct val="100000"/>
              </a:lnSpc>
              <a:spcBef>
                <a:spcPts val="20"/>
              </a:spcBef>
            </a:pPr>
            <a:endParaRPr sz="1650" dirty="0">
              <a:latin typeface="Arial" panose="020B0604020202020204"/>
              <a:cs typeface="Arial" panose="020B0604020202020204"/>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panose="020B0604020202020204"/>
                <a:cs typeface="Arial" panose="020B0604020202020204"/>
              </a:rPr>
              <a:t>,</a:t>
            </a:r>
            <a:r>
              <a:rPr sz="1600" b="1" dirty="0">
                <a:solidFill>
                  <a:srgbClr val="124F5C"/>
                </a:solidFill>
                <a:latin typeface="Arial" panose="020B0604020202020204"/>
                <a:cs typeface="Arial" panose="020B0604020202020204"/>
              </a:rPr>
              <a:t> </a:t>
            </a:r>
            <a:r>
              <a:rPr sz="1600" b="1" spc="5" dirty="0">
                <a:solidFill>
                  <a:srgbClr val="124F5C"/>
                </a:solidFill>
                <a:latin typeface="Arial" panose="020B0604020202020204"/>
                <a:cs typeface="Arial" panose="020B0604020202020204"/>
              </a:rPr>
              <a:t>64% </a:t>
            </a:r>
            <a:r>
              <a:rPr sz="1600" b="1" spc="10" dirty="0">
                <a:solidFill>
                  <a:srgbClr val="124F5C"/>
                </a:solidFill>
                <a:latin typeface="Arial" panose="020B0604020202020204"/>
                <a:cs typeface="Arial" panose="020B0604020202020204"/>
              </a:rPr>
              <a:t> </a:t>
            </a:r>
            <a:r>
              <a:rPr sz="1600" spc="-5" dirty="0">
                <a:solidFill>
                  <a:srgbClr val="124F5C"/>
                </a:solidFill>
                <a:latin typeface="Arial MT"/>
                <a:cs typeface="Arial MT"/>
              </a:rPr>
              <a:t>are </a:t>
            </a:r>
            <a:r>
              <a:rPr sz="1600" b="1" spc="-5" dirty="0">
                <a:solidFill>
                  <a:srgbClr val="124F5C"/>
                </a:solidFill>
                <a:latin typeface="Arial" panose="020B0604020202020204"/>
                <a:cs typeface="Arial" panose="020B0604020202020204"/>
              </a:rPr>
              <a:t>Positive, </a:t>
            </a:r>
            <a:r>
              <a:rPr sz="1600" b="1" dirty="0">
                <a:solidFill>
                  <a:srgbClr val="124F5C"/>
                </a:solidFill>
                <a:latin typeface="Arial" panose="020B0604020202020204"/>
                <a:cs typeface="Arial" panose="020B0604020202020204"/>
              </a:rPr>
              <a:t>22% </a:t>
            </a:r>
            <a:r>
              <a:rPr sz="1600" dirty="0">
                <a:solidFill>
                  <a:srgbClr val="124F5C"/>
                </a:solidFill>
                <a:latin typeface="Arial MT"/>
                <a:cs typeface="Arial MT"/>
              </a:rPr>
              <a:t>are </a:t>
            </a:r>
            <a:r>
              <a:rPr sz="1600" b="1" spc="-5" dirty="0">
                <a:solidFill>
                  <a:srgbClr val="124F5C"/>
                </a:solidFill>
                <a:latin typeface="Arial" panose="020B0604020202020204"/>
                <a:cs typeface="Arial" panose="020B0604020202020204"/>
              </a:rPr>
              <a:t>Negative </a:t>
            </a:r>
            <a:r>
              <a:rPr sz="1600" b="1" spc="-430" dirty="0">
                <a:solidFill>
                  <a:srgbClr val="124F5C"/>
                </a:solidFill>
                <a:latin typeface="Arial" panose="020B0604020202020204"/>
                <a:cs typeface="Arial" panose="020B0604020202020204"/>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panose="020B0604020202020204"/>
                <a:cs typeface="Arial" panose="020B0604020202020204"/>
              </a:rPr>
              <a:t>1</a:t>
            </a:r>
            <a:r>
              <a:rPr lang="en-IN" sz="1600" b="1" spc="-5" dirty="0">
                <a:solidFill>
                  <a:srgbClr val="124F5C"/>
                </a:solidFill>
                <a:latin typeface="Arial" panose="020B0604020202020204"/>
                <a:cs typeface="Arial" panose="020B0604020202020204"/>
              </a:rPr>
              <a:t>4</a:t>
            </a:r>
            <a:r>
              <a:rPr sz="1600" b="1" spc="-5" dirty="0">
                <a:solidFill>
                  <a:srgbClr val="124F5C"/>
                </a:solidFill>
                <a:latin typeface="Arial" panose="020B0604020202020204"/>
                <a:cs typeface="Arial" panose="020B0604020202020204"/>
              </a:rPr>
              <a:t>%</a:t>
            </a:r>
            <a:r>
              <a:rPr sz="1600" b="1" spc="15" dirty="0">
                <a:solidFill>
                  <a:srgbClr val="124F5C"/>
                </a:solidFill>
                <a:latin typeface="Arial" panose="020B0604020202020204"/>
                <a:cs typeface="Arial" panose="020B0604020202020204"/>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panose="020B0604020202020204"/>
                <a:cs typeface="Arial" panose="020B0604020202020204"/>
              </a:rPr>
              <a:t>Neutral</a:t>
            </a:r>
            <a:r>
              <a:rPr sz="1600" b="1" spc="15" dirty="0">
                <a:solidFill>
                  <a:srgbClr val="124F5C"/>
                </a:solidFill>
                <a:latin typeface="Arial" panose="020B0604020202020204"/>
                <a:cs typeface="Arial" panose="020B0604020202020204"/>
              </a:rPr>
              <a:t> </a:t>
            </a:r>
            <a:r>
              <a:rPr sz="1600" spc="-5" dirty="0">
                <a:solidFill>
                  <a:srgbClr val="124F5C"/>
                </a:solidFill>
                <a:latin typeface="Arial MT"/>
                <a:cs typeface="Arial MT"/>
              </a:rPr>
              <a:t>values.</a:t>
            </a:r>
            <a:endParaRPr sz="1600" dirty="0">
              <a:latin typeface="Arial MT"/>
              <a:cs typeface="Arial M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p:cNvSpPr/>
          <p:nvPr/>
        </p:nvSpPr>
        <p:spPr>
          <a:xfrm>
            <a:off x="302492" y="177402"/>
            <a:ext cx="513258" cy="506273"/>
          </a:xfrm>
          <a:prstGeom prst="rect">
            <a:avLst/>
          </a:prstGeom>
          <a:blipFill>
            <a:blip r:embed="rId1" cstate="print"/>
            <a:stretch>
              <a:fillRect/>
            </a:stretch>
          </a:blipFill>
        </p:spPr>
        <p:txBody>
          <a:bodyPr wrap="square" lIns="0" tIns="0" rIns="0" bIns="0" rtlCol="0"/>
          <a:lstStyle/>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panose="020B0604020202020204"/>
              </a:rPr>
              <a:t>Helix</a:t>
            </a:r>
            <a:r>
              <a:rPr sz="1600" b="1" spc="-5" dirty="0">
                <a:solidFill>
                  <a:srgbClr val="124F5C"/>
                </a:solidFill>
                <a:latin typeface="+mn-lt"/>
                <a:cs typeface="Arial" panose="020B0604020202020204"/>
              </a:rPr>
              <a:t> Jump</a:t>
            </a:r>
            <a:r>
              <a:rPr sz="1600" b="1" dirty="0">
                <a:solidFill>
                  <a:srgbClr val="124F5C"/>
                </a:solidFill>
                <a:latin typeface="+mn-lt"/>
                <a:cs typeface="Arial" panose="020B0604020202020204"/>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panose="020B0604020202020204"/>
              </a:rPr>
              <a:t>209 </a:t>
            </a:r>
            <a:r>
              <a:rPr sz="1600" b="1" spc="-10" dirty="0">
                <a:solidFill>
                  <a:srgbClr val="124F5C"/>
                </a:solidFill>
                <a:latin typeface="+mn-lt"/>
                <a:cs typeface="Arial" panose="020B0604020202020204"/>
              </a:rPr>
              <a:t>Positive</a:t>
            </a:r>
            <a:r>
              <a:rPr sz="1600" b="1" spc="45" dirty="0">
                <a:solidFill>
                  <a:srgbClr val="124F5C"/>
                </a:solidFill>
                <a:latin typeface="+mn-lt"/>
                <a:cs typeface="Arial" panose="020B0604020202020204"/>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panose="020B0604020202020204"/>
              </a:rPr>
              <a:t>Angry</a:t>
            </a:r>
            <a:r>
              <a:rPr sz="1600" b="1" dirty="0">
                <a:solidFill>
                  <a:srgbClr val="124F5C"/>
                </a:solidFill>
                <a:latin typeface="+mn-lt"/>
                <a:cs typeface="Arial" panose="020B0604020202020204"/>
              </a:rPr>
              <a:t> Bird</a:t>
            </a:r>
            <a:r>
              <a:rPr sz="1600" b="1" spc="5" dirty="0">
                <a:solidFill>
                  <a:srgbClr val="124F5C"/>
                </a:solidFill>
                <a:latin typeface="+mn-lt"/>
                <a:cs typeface="Arial" panose="020B0604020202020204"/>
              </a:rPr>
              <a:t> </a:t>
            </a:r>
            <a:r>
              <a:rPr sz="1600" b="1" dirty="0">
                <a:solidFill>
                  <a:srgbClr val="124F5C"/>
                </a:solidFill>
                <a:latin typeface="+mn-lt"/>
                <a:cs typeface="Arial" panose="020B0604020202020204"/>
              </a:rPr>
              <a:t>Classic</a:t>
            </a:r>
            <a:r>
              <a:rPr sz="1600" b="1" spc="5" dirty="0">
                <a:solidFill>
                  <a:srgbClr val="124F5C"/>
                </a:solidFill>
                <a:latin typeface="+mn-lt"/>
                <a:cs typeface="Arial" panose="020B0604020202020204"/>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panose="020B0604020202020204"/>
              </a:rPr>
              <a:t>147 </a:t>
            </a:r>
            <a:r>
              <a:rPr sz="1600" b="1" spc="-10" dirty="0">
                <a:solidFill>
                  <a:srgbClr val="124F5C"/>
                </a:solidFill>
                <a:latin typeface="+mn-lt"/>
                <a:cs typeface="Arial" panose="020B0604020202020204"/>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2868328" y="1042654"/>
            <a:ext cx="6275672" cy="4100846"/>
          </a:xfrm>
          <a:prstGeom prst="rect">
            <a:avLst/>
          </a:prstGeom>
        </p:spPr>
      </p:pic>
      <p:sp>
        <p:nvSpPr>
          <p:cNvPr id="5" name="TextBox 4"/>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 </a:t>
            </a:r>
            <a:r>
              <a:rPr lang="en-IN" sz="2400" b="1" dirty="0" err="1">
                <a:solidFill>
                  <a:schemeClr val="tx1"/>
                </a:solidFill>
                <a:effectLst/>
                <a:latin typeface="+mn-lt"/>
              </a:rPr>
              <a:t>sentiment_polarity</a:t>
            </a:r>
            <a:r>
              <a:rPr lang="en-IN" sz="2400" b="1" dirty="0">
                <a:solidFill>
                  <a:schemeClr val="tx1"/>
                </a:solidFill>
                <a:effectLst/>
                <a:latin typeface="+mn-lt"/>
              </a:rPr>
              <a:t>?</a:t>
            </a:r>
            <a:endParaRPr lang="en-IN" sz="2400" b="1" dirty="0">
              <a:solidFill>
                <a:schemeClr val="tx1"/>
              </a:solidFill>
              <a:effectLst/>
              <a:latin typeface="+mn-lt"/>
            </a:endParaRPr>
          </a:p>
        </p:txBody>
      </p:sp>
      <p:sp>
        <p:nvSpPr>
          <p:cNvPr id="6" name="object 13"/>
          <p:cNvSpPr/>
          <p:nvPr/>
        </p:nvSpPr>
        <p:spPr>
          <a:xfrm>
            <a:off x="397549" y="154638"/>
            <a:ext cx="513258" cy="506273"/>
          </a:xfrm>
          <a:prstGeom prst="rect">
            <a:avLst/>
          </a:prstGeom>
          <a:blipFill>
            <a:blip r:embed="rId3" cstate="print"/>
            <a:stretch>
              <a:fillRect/>
            </a:stretch>
          </a:blipFill>
        </p:spPr>
        <p:txBody>
          <a:bodyPr wrap="square" lIns="0" tIns="0" rIns="0" bIns="0" rtlCol="0"/>
          <a:lstStyle/>
          <a:p/>
        </p:txBody>
      </p:sp>
      <p:sp>
        <p:nvSpPr>
          <p:cNvPr id="8" name="TextBox 7"/>
          <p:cNvSpPr txBox="1"/>
          <p:nvPr/>
        </p:nvSpPr>
        <p:spPr>
          <a:xfrm>
            <a:off x="22164" y="1730028"/>
            <a:ext cx="2868328" cy="2308324"/>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above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sp>
        <p:nvSpPr>
          <p:cNvPr id="9" name="object 4"/>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panose="02020603050405020304"/>
              <a:cs typeface="Times New Roman" panose="020206030504050203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8545" y="156755"/>
            <a:ext cx="6788199" cy="461665"/>
          </a:xfrm>
          <a:prstGeom prst="rect">
            <a:avLst/>
          </a:prstGeom>
          <a:noFill/>
        </p:spPr>
        <p:txBody>
          <a:bodyPr wrap="square">
            <a:spAutoFit/>
          </a:bodyPr>
          <a:lstStyle/>
          <a:p>
            <a:r>
              <a:rPr lang="en-US" sz="2400" b="1" dirty="0">
                <a:solidFill>
                  <a:schemeClr val="tx1"/>
                </a:solidFill>
                <a:latin typeface="Courier New" panose="02070309020205020404" pitchFamily="49" charset="0"/>
              </a:rPr>
              <a:t>Co-Relation in </a:t>
            </a:r>
            <a:r>
              <a:rPr lang="en-US" sz="2400" b="1" dirty="0">
                <a:solidFill>
                  <a:schemeClr val="tx1"/>
                </a:solidFill>
                <a:effectLst/>
                <a:latin typeface="Courier New" panose="02070309020205020404" pitchFamily="49" charset="0"/>
              </a:rPr>
              <a:t>merged data frame</a:t>
            </a:r>
            <a:endParaRPr lang="en-US" sz="2400" b="1" dirty="0">
              <a:solidFill>
                <a:schemeClr val="tx1"/>
              </a:solidFill>
              <a:effectLst/>
              <a:latin typeface="Courier New" panose="02070309020205020404" pitchFamily="49" charset="0"/>
            </a:endParaRPr>
          </a:p>
        </p:txBody>
      </p:sp>
      <p:pic>
        <p:nvPicPr>
          <p:cNvPr id="7" name="Picture 6"/>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2360668" y="705047"/>
            <a:ext cx="6755864" cy="4438453"/>
          </a:xfrm>
          <a:prstGeom prst="rect">
            <a:avLst/>
          </a:prstGeom>
        </p:spPr>
      </p:pic>
      <p:sp>
        <p:nvSpPr>
          <p:cNvPr id="8" name="object 4"/>
          <p:cNvSpPr txBox="1"/>
          <p:nvPr/>
        </p:nvSpPr>
        <p:spPr>
          <a:xfrm>
            <a:off x="59803" y="1704975"/>
            <a:ext cx="2268530" cy="2217274"/>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solidFill>
                  <a:srgbClr val="124F5C"/>
                </a:solidFill>
                <a:latin typeface="+mn-lt"/>
                <a:cs typeface="Arial MT"/>
              </a:rPr>
              <a:t>In this correlation </a:t>
            </a:r>
            <a:r>
              <a:rPr sz="1600" dirty="0">
                <a:solidFill>
                  <a:srgbClr val="124F5C"/>
                </a:solidFill>
                <a:latin typeface="+mn-lt"/>
                <a:cs typeface="Arial MT"/>
              </a:rPr>
              <a:t>matrix, </a:t>
            </a:r>
            <a:r>
              <a:rPr sz="1600" spc="-5" dirty="0">
                <a:solidFill>
                  <a:srgbClr val="124F5C"/>
                </a:solidFill>
                <a:latin typeface="+mn-lt"/>
                <a:cs typeface="Arial MT"/>
              </a:rPr>
              <a:t>There </a:t>
            </a:r>
            <a:r>
              <a:rPr sz="1600" dirty="0">
                <a:solidFill>
                  <a:srgbClr val="124F5C"/>
                </a:solidFill>
                <a:latin typeface="+mn-lt"/>
                <a:cs typeface="Arial MT"/>
              </a:rPr>
              <a:t>is </a:t>
            </a:r>
            <a:r>
              <a:rPr sz="1600" spc="-5" dirty="0">
                <a:solidFill>
                  <a:srgbClr val="124F5C"/>
                </a:solidFill>
                <a:latin typeface="+mn-lt"/>
                <a:cs typeface="Arial MT"/>
              </a:rPr>
              <a:t>not </a:t>
            </a:r>
            <a:r>
              <a:rPr sz="1600" spc="-430"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significant</a:t>
            </a:r>
            <a:r>
              <a:rPr sz="1600" dirty="0">
                <a:solidFill>
                  <a:srgbClr val="124F5C"/>
                </a:solidFill>
                <a:latin typeface="+mn-lt"/>
                <a:cs typeface="Arial MT"/>
              </a:rPr>
              <a:t> </a:t>
            </a:r>
            <a:r>
              <a:rPr sz="1600" spc="-5" dirty="0">
                <a:solidFill>
                  <a:srgbClr val="124F5C"/>
                </a:solidFill>
                <a:latin typeface="+mn-lt"/>
                <a:cs typeface="Arial MT"/>
              </a:rPr>
              <a:t>relationship</a:t>
            </a:r>
            <a:r>
              <a:rPr sz="1600" dirty="0">
                <a:solidFill>
                  <a:srgbClr val="124F5C"/>
                </a:solidFill>
                <a:latin typeface="+mn-lt"/>
                <a:cs typeface="Arial MT"/>
              </a:rPr>
              <a:t> </a:t>
            </a:r>
            <a:r>
              <a:rPr sz="1600" spc="-5" dirty="0">
                <a:solidFill>
                  <a:srgbClr val="124F5C"/>
                </a:solidFill>
                <a:latin typeface="+mn-lt"/>
                <a:cs typeface="Arial MT"/>
              </a:rPr>
              <a:t>between </a:t>
            </a:r>
            <a:r>
              <a:rPr sz="1600" spc="-430" dirty="0">
                <a:solidFill>
                  <a:srgbClr val="124F5C"/>
                </a:solidFill>
                <a:latin typeface="+mn-lt"/>
                <a:cs typeface="Arial MT"/>
              </a:rPr>
              <a:t> </a:t>
            </a:r>
            <a:r>
              <a:rPr sz="1600" spc="-5" dirty="0">
                <a:solidFill>
                  <a:srgbClr val="124F5C"/>
                </a:solidFill>
                <a:latin typeface="+mn-lt"/>
                <a:cs typeface="Arial MT"/>
              </a:rPr>
              <a:t>Rating,</a:t>
            </a:r>
            <a:r>
              <a:rPr sz="1600" dirty="0">
                <a:solidFill>
                  <a:srgbClr val="124F5C"/>
                </a:solidFill>
                <a:latin typeface="+mn-lt"/>
                <a:cs typeface="Arial MT"/>
              </a:rPr>
              <a:t> </a:t>
            </a:r>
            <a:r>
              <a:rPr sz="1600" spc="-10" dirty="0">
                <a:solidFill>
                  <a:srgbClr val="124F5C"/>
                </a:solidFill>
                <a:latin typeface="+mn-lt"/>
                <a:cs typeface="Arial MT"/>
              </a:rPr>
              <a:t>Reviews,</a:t>
            </a:r>
            <a:r>
              <a:rPr sz="1600" spc="-5" dirty="0">
                <a:solidFill>
                  <a:srgbClr val="124F5C"/>
                </a:solidFill>
                <a:latin typeface="+mn-lt"/>
                <a:cs typeface="Arial MT"/>
              </a:rPr>
              <a:t> Size</a:t>
            </a:r>
            <a:r>
              <a:rPr sz="1600" dirty="0">
                <a:solidFill>
                  <a:srgbClr val="124F5C"/>
                </a:solidFill>
                <a:latin typeface="+mn-lt"/>
                <a:cs typeface="Arial MT"/>
              </a:rPr>
              <a:t> </a:t>
            </a:r>
            <a:r>
              <a:rPr sz="1600" spc="-5" dirty="0">
                <a:solidFill>
                  <a:srgbClr val="124F5C"/>
                </a:solidFill>
                <a:latin typeface="+mn-lt"/>
                <a:cs typeface="Arial MT"/>
              </a:rPr>
              <a:t>and</a:t>
            </a:r>
            <a:r>
              <a:rPr sz="1600" dirty="0">
                <a:solidFill>
                  <a:srgbClr val="124F5C"/>
                </a:solidFill>
                <a:latin typeface="+mn-lt"/>
                <a:cs typeface="Arial MT"/>
              </a:rPr>
              <a:t> </a:t>
            </a:r>
            <a:r>
              <a:rPr sz="1600" spc="-5" dirty="0">
                <a:solidFill>
                  <a:srgbClr val="124F5C"/>
                </a:solidFill>
                <a:latin typeface="+mn-lt"/>
                <a:cs typeface="Arial MT"/>
              </a:rPr>
              <a:t>Installs </a:t>
            </a:r>
            <a:r>
              <a:rPr sz="1600" dirty="0">
                <a:solidFill>
                  <a:srgbClr val="124F5C"/>
                </a:solidFill>
                <a:latin typeface="+mn-lt"/>
                <a:cs typeface="Arial MT"/>
              </a:rPr>
              <a:t> </a:t>
            </a:r>
            <a:r>
              <a:rPr sz="1600" spc="-5" dirty="0">
                <a:solidFill>
                  <a:srgbClr val="124F5C"/>
                </a:solidFill>
                <a:latin typeface="+mn-lt"/>
                <a:cs typeface="Arial MT"/>
              </a:rPr>
              <a:t>with respect to the Sentiment </a:t>
            </a:r>
            <a:r>
              <a:rPr sz="1600" dirty="0">
                <a:solidFill>
                  <a:srgbClr val="124F5C"/>
                </a:solidFill>
                <a:latin typeface="+mn-lt"/>
                <a:cs typeface="Arial MT"/>
              </a:rPr>
              <a:t>polarity </a:t>
            </a:r>
            <a:r>
              <a:rPr sz="1600" spc="-430" dirty="0">
                <a:solidFill>
                  <a:srgbClr val="124F5C"/>
                </a:solidFill>
                <a:latin typeface="+mn-lt"/>
                <a:cs typeface="Arial MT"/>
              </a:rPr>
              <a:t> </a:t>
            </a:r>
            <a:r>
              <a:rPr sz="1600" spc="-5" dirty="0">
                <a:solidFill>
                  <a:srgbClr val="124F5C"/>
                </a:solidFill>
                <a:latin typeface="+mn-lt"/>
                <a:cs typeface="Arial MT"/>
              </a:rPr>
              <a:t>and Sentiment</a:t>
            </a:r>
            <a:r>
              <a:rPr sz="1600" spc="20" dirty="0">
                <a:solidFill>
                  <a:srgbClr val="124F5C"/>
                </a:solidFill>
                <a:latin typeface="+mn-lt"/>
                <a:cs typeface="Arial MT"/>
              </a:rPr>
              <a:t> </a:t>
            </a:r>
            <a:r>
              <a:rPr sz="1600" spc="-5" dirty="0">
                <a:solidFill>
                  <a:srgbClr val="124F5C"/>
                </a:solidFill>
                <a:latin typeface="+mn-lt"/>
                <a:cs typeface="Arial MT"/>
              </a:rPr>
              <a:t>subjectivity.</a:t>
            </a:r>
            <a:endParaRPr sz="1600" dirty="0">
              <a:latin typeface="+mn-lt"/>
              <a:cs typeface="Arial MT"/>
            </a:endParaRPr>
          </a:p>
        </p:txBody>
      </p:sp>
      <p:sp>
        <p:nvSpPr>
          <p:cNvPr id="9" name="object 13"/>
          <p:cNvSpPr/>
          <p:nvPr/>
        </p:nvSpPr>
        <p:spPr>
          <a:xfrm>
            <a:off x="261634" y="156755"/>
            <a:ext cx="513258" cy="506273"/>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colorTemperature colorTemp="8800"/>
                    </a14:imgEffect>
                  </a14:imgLayer>
                </a14:imgProps>
              </a:ext>
            </a:extLst>
          </a:blip>
          <a:stretch>
            <a:fillRect/>
          </a:stretch>
        </p:blipFill>
        <p:spPr>
          <a:xfrm>
            <a:off x="155869" y="1440953"/>
            <a:ext cx="3753853" cy="2854751"/>
          </a:xfrm>
          <a:prstGeom prst="rect">
            <a:avLst/>
          </a:prstGeom>
        </p:spPr>
      </p:pic>
      <p:sp>
        <p:nvSpPr>
          <p:cNvPr id="8" name="object 13"/>
          <p:cNvSpPr/>
          <p:nvPr/>
        </p:nvSpPr>
        <p:spPr>
          <a:xfrm>
            <a:off x="44865" y="86484"/>
            <a:ext cx="513258" cy="506273"/>
          </a:xfrm>
          <a:prstGeom prst="rect">
            <a:avLst/>
          </a:prstGeom>
          <a:blipFill>
            <a:blip r:embed="rId3" cstate="print"/>
            <a:stretch>
              <a:fillRect/>
            </a:stretch>
          </a:blipFill>
        </p:spPr>
        <p:txBody>
          <a:bodyPr wrap="square" lIns="0" tIns="0" rIns="0" bIns="0" rtlCol="0"/>
          <a:lstStyle/>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4048504" y="549727"/>
            <a:ext cx="5050631" cy="2318602"/>
          </a:xfrm>
          <a:prstGeom prst="rect">
            <a:avLst/>
          </a:prstGeom>
        </p:spPr>
      </p:pic>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3955983" y="2868329"/>
            <a:ext cx="5157663" cy="2275172"/>
          </a:xfrm>
          <a:prstGeom prst="rect">
            <a:avLst/>
          </a:prstGeom>
        </p:spPr>
      </p:pic>
      <p:sp>
        <p:nvSpPr>
          <p:cNvPr id="13" name="TextBox 12"/>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Distribution of Apps updated over the Year and Month</a:t>
            </a:r>
            <a:endParaRPr lang="en-US" sz="2400" b="1" dirty="0">
              <a:solidFill>
                <a:schemeClr val="tx1"/>
              </a:solidFill>
              <a:effectLst/>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panose="020B0604030504040204"/>
                <a:cs typeface="Verdana" panose="020B0604030504040204"/>
              </a:rPr>
              <a:t>Reading</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0"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dataset</a:t>
            </a:r>
            <a:r>
              <a:rPr sz="1800" spc="-1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160" dirty="0">
                <a:solidFill>
                  <a:srgbClr val="124F5B"/>
                </a:solidFill>
                <a:latin typeface="Verdana" panose="020B0604030504040204"/>
                <a:cs typeface="Verdana" panose="020B0604030504040204"/>
              </a:rPr>
              <a:t> </a:t>
            </a:r>
            <a:r>
              <a:rPr sz="1800" spc="55" dirty="0">
                <a:solidFill>
                  <a:srgbClr val="124F5B"/>
                </a:solidFill>
                <a:latin typeface="Verdana" panose="020B0604030504040204"/>
                <a:cs typeface="Verdana" panose="020B0604030504040204"/>
              </a:rPr>
              <a:t>comprehending</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0" dirty="0">
                <a:solidFill>
                  <a:srgbClr val="124F5B"/>
                </a:solidFill>
                <a:latin typeface="Verdana" panose="020B0604030504040204"/>
                <a:cs typeface="Verdana" panose="020B0604030504040204"/>
              </a:rPr>
              <a:t> </a:t>
            </a:r>
            <a:r>
              <a:rPr sz="1800" spc="45" dirty="0">
                <a:solidFill>
                  <a:srgbClr val="124F5B"/>
                </a:solidFill>
                <a:latin typeface="Verdana" panose="020B0604030504040204"/>
                <a:cs typeface="Verdana" panose="020B0604030504040204"/>
              </a:rPr>
              <a:t>problem</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statement.</a:t>
            </a:r>
            <a:endParaRPr sz="1800" dirty="0">
              <a:latin typeface="Verdana" panose="020B0604030504040204"/>
              <a:cs typeface="Verdana" panose="020B0604030504040204"/>
            </a:endParaRPr>
          </a:p>
          <a:p>
            <a:pPr marL="469265" marR="10795" indent="-457200" algn="just">
              <a:lnSpc>
                <a:spcPct val="115000"/>
              </a:lnSpc>
              <a:buFont typeface="AoyagiKouzanFontT"/>
              <a:buChar char="❏"/>
              <a:tabLst>
                <a:tab pos="469900" algn="l"/>
              </a:tabLst>
            </a:pPr>
            <a:r>
              <a:rPr sz="1800" spc="30" dirty="0">
                <a:solidFill>
                  <a:srgbClr val="124F5B"/>
                </a:solidFill>
                <a:latin typeface="Verdana" panose="020B0604030504040204"/>
                <a:cs typeface="Verdana" panose="020B0604030504040204"/>
              </a:rPr>
              <a:t>Examining </a:t>
            </a:r>
            <a:r>
              <a:rPr sz="1800" spc="35" dirty="0">
                <a:solidFill>
                  <a:srgbClr val="124F5B"/>
                </a:solidFill>
                <a:latin typeface="Verdana" panose="020B0604030504040204"/>
                <a:cs typeface="Verdana" panose="020B0604030504040204"/>
              </a:rPr>
              <a:t>the </a:t>
            </a:r>
            <a:r>
              <a:rPr sz="1800" spc="10" dirty="0">
                <a:solidFill>
                  <a:srgbClr val="124F5B"/>
                </a:solidFill>
                <a:latin typeface="Verdana" panose="020B0604030504040204"/>
                <a:cs typeface="Verdana" panose="020B0604030504040204"/>
              </a:rPr>
              <a:t>business </a:t>
            </a:r>
            <a:r>
              <a:rPr sz="1800" spc="-15" dirty="0">
                <a:solidFill>
                  <a:srgbClr val="124F5B"/>
                </a:solidFill>
                <a:latin typeface="Verdana" panose="020B0604030504040204"/>
                <a:cs typeface="Verdana" panose="020B0604030504040204"/>
              </a:rPr>
              <a:t>KPIs </a:t>
            </a:r>
            <a:r>
              <a:rPr sz="1800" spc="-20" dirty="0">
                <a:solidFill>
                  <a:srgbClr val="124F5B"/>
                </a:solidFill>
                <a:latin typeface="Verdana" panose="020B0604030504040204"/>
                <a:cs typeface="Verdana" panose="020B0604030504040204"/>
              </a:rPr>
              <a:t>for </a:t>
            </a:r>
            <a:r>
              <a:rPr sz="1800" spc="55" dirty="0">
                <a:solidFill>
                  <a:srgbClr val="124F5B"/>
                </a:solidFill>
                <a:latin typeface="Verdana" panose="020B0604030504040204"/>
                <a:cs typeface="Verdana" panose="020B0604030504040204"/>
              </a:rPr>
              <a:t>app </a:t>
            </a:r>
            <a:r>
              <a:rPr sz="1800" spc="35" dirty="0">
                <a:solidFill>
                  <a:srgbClr val="124F5B"/>
                </a:solidFill>
                <a:latin typeface="Verdana" panose="020B0604030504040204"/>
                <a:cs typeface="Verdana" panose="020B0604030504040204"/>
              </a:rPr>
              <a:t>development </a:t>
            </a:r>
            <a:r>
              <a:rPr sz="1800" spc="50" dirty="0">
                <a:solidFill>
                  <a:srgbClr val="124F5B"/>
                </a:solidFill>
                <a:latin typeface="Verdana" panose="020B0604030504040204"/>
                <a:cs typeface="Verdana" panose="020B0604030504040204"/>
              </a:rPr>
              <a:t>and </a:t>
            </a:r>
            <a:r>
              <a:rPr sz="1800" spc="15" dirty="0">
                <a:solidFill>
                  <a:srgbClr val="124F5B"/>
                </a:solidFill>
                <a:latin typeface="Verdana" panose="020B0604030504040204"/>
                <a:cs typeface="Verdana" panose="020B0604030504040204"/>
              </a:rPr>
              <a:t>devising </a:t>
            </a:r>
            <a:r>
              <a:rPr sz="1800" spc="-20" dirty="0">
                <a:solidFill>
                  <a:srgbClr val="124F5B"/>
                </a:solidFill>
                <a:latin typeface="Verdana" panose="020B0604030504040204"/>
                <a:cs typeface="Verdana" panose="020B0604030504040204"/>
              </a:rPr>
              <a:t>a  </a:t>
            </a:r>
            <a:r>
              <a:rPr sz="1800" spc="20" dirty="0">
                <a:solidFill>
                  <a:srgbClr val="124F5B"/>
                </a:solidFill>
                <a:latin typeface="Verdana" panose="020B0604030504040204"/>
                <a:cs typeface="Verdana" panose="020B0604030504040204"/>
              </a:rPr>
              <a:t>solution</a:t>
            </a:r>
            <a:r>
              <a:rPr sz="1800" spc="-170" dirty="0">
                <a:solidFill>
                  <a:srgbClr val="124F5B"/>
                </a:solidFill>
                <a:latin typeface="Verdana" panose="020B0604030504040204"/>
                <a:cs typeface="Verdana" panose="020B0604030504040204"/>
              </a:rPr>
              <a:t> </a:t>
            </a:r>
            <a:r>
              <a:rPr sz="1800" spc="10" dirty="0">
                <a:solidFill>
                  <a:srgbClr val="124F5B"/>
                </a:solidFill>
                <a:latin typeface="Verdana" panose="020B0604030504040204"/>
                <a:cs typeface="Verdana" panose="020B0604030504040204"/>
              </a:rPr>
              <a:t>to</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problem.</a:t>
            </a:r>
            <a:endParaRPr sz="1800" dirty="0">
              <a:latin typeface="Verdana" panose="020B0604030504040204"/>
              <a:cs typeface="Verdana" panose="020B0604030504040204"/>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panose="020B0604030504040204"/>
                <a:cs typeface="Verdana" panose="020B0604030504040204"/>
              </a:rPr>
              <a:t>Handling</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5" dirty="0">
                <a:solidFill>
                  <a:srgbClr val="124F5B"/>
                </a:solidFill>
                <a:latin typeface="Verdana" panose="020B0604030504040204"/>
                <a:cs typeface="Verdana" panose="020B0604030504040204"/>
              </a:rPr>
              <a:t> </a:t>
            </a:r>
            <a:r>
              <a:rPr sz="1800" spc="-75" dirty="0">
                <a:solidFill>
                  <a:srgbClr val="124F5B"/>
                </a:solidFill>
                <a:latin typeface="Verdana" panose="020B0604030504040204"/>
                <a:cs typeface="Verdana" panose="020B0604030504040204"/>
              </a:rPr>
              <a:t>error,</a:t>
            </a:r>
            <a:r>
              <a:rPr sz="1800" spc="-165" dirty="0">
                <a:solidFill>
                  <a:srgbClr val="124F5B"/>
                </a:solidFill>
                <a:latin typeface="Verdana" panose="020B0604030504040204"/>
                <a:cs typeface="Verdana" panose="020B0604030504040204"/>
              </a:rPr>
              <a:t> </a:t>
            </a:r>
            <a:r>
              <a:rPr sz="1800" spc="30" dirty="0">
                <a:solidFill>
                  <a:srgbClr val="124F5B"/>
                </a:solidFill>
                <a:latin typeface="Verdana" panose="020B0604030504040204"/>
                <a:cs typeface="Verdana" panose="020B0604030504040204"/>
              </a:rPr>
              <a:t>duplicate</a:t>
            </a:r>
            <a:r>
              <a:rPr sz="1800" spc="-1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165" dirty="0">
                <a:solidFill>
                  <a:srgbClr val="124F5B"/>
                </a:solidFill>
                <a:latin typeface="Verdana" panose="020B0604030504040204"/>
                <a:cs typeface="Verdana" panose="020B0604030504040204"/>
              </a:rPr>
              <a:t> </a:t>
            </a:r>
            <a:r>
              <a:rPr sz="1800" spc="70" dirty="0">
                <a:solidFill>
                  <a:srgbClr val="124F5B"/>
                </a:solidFill>
                <a:latin typeface="Verdana" panose="020B0604030504040204"/>
                <a:cs typeface="Verdana" panose="020B0604030504040204"/>
              </a:rPr>
              <a:t>NaN</a:t>
            </a:r>
            <a:r>
              <a:rPr sz="1800" spc="-165" dirty="0">
                <a:solidFill>
                  <a:srgbClr val="124F5B"/>
                </a:solidFill>
                <a:latin typeface="Verdana" panose="020B0604030504040204"/>
                <a:cs typeface="Verdana" panose="020B0604030504040204"/>
              </a:rPr>
              <a:t> </a:t>
            </a:r>
            <a:r>
              <a:rPr sz="1800" spc="-20" dirty="0">
                <a:solidFill>
                  <a:srgbClr val="124F5B"/>
                </a:solidFill>
                <a:latin typeface="Verdana" panose="020B0604030504040204"/>
                <a:cs typeface="Verdana" panose="020B0604030504040204"/>
              </a:rPr>
              <a:t>values</a:t>
            </a:r>
            <a:r>
              <a:rPr sz="1800" spc="-160" dirty="0">
                <a:solidFill>
                  <a:srgbClr val="124F5B"/>
                </a:solidFill>
                <a:latin typeface="Verdana" panose="020B0604030504040204"/>
                <a:cs typeface="Verdana" panose="020B0604030504040204"/>
              </a:rPr>
              <a:t> </a:t>
            </a:r>
            <a:r>
              <a:rPr sz="1800" spc="30" dirty="0">
                <a:solidFill>
                  <a:srgbClr val="124F5B"/>
                </a:solidFill>
                <a:latin typeface="Verdana" panose="020B0604030504040204"/>
                <a:cs typeface="Verdana" panose="020B0604030504040204"/>
              </a:rPr>
              <a:t>in</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5" dirty="0">
                <a:solidFill>
                  <a:srgbClr val="124F5B"/>
                </a:solidFill>
                <a:latin typeface="Verdana" panose="020B0604030504040204"/>
                <a:cs typeface="Verdana" panose="020B0604030504040204"/>
              </a:rPr>
              <a:t> </a:t>
            </a:r>
            <a:r>
              <a:rPr sz="1800" spc="-25" dirty="0">
                <a:solidFill>
                  <a:srgbClr val="124F5B"/>
                </a:solidFill>
                <a:latin typeface="Verdana" panose="020B0604030504040204"/>
                <a:cs typeface="Verdana" panose="020B0604030504040204"/>
              </a:rPr>
              <a:t>dataset.</a:t>
            </a:r>
            <a:endParaRPr sz="1800" dirty="0">
              <a:latin typeface="Verdana" panose="020B0604030504040204"/>
              <a:cs typeface="Verdana" panose="020B0604030504040204"/>
            </a:endParaRPr>
          </a:p>
          <a:p>
            <a:pPr marL="469265" marR="5080" indent="-457200" algn="just">
              <a:lnSpc>
                <a:spcPct val="115000"/>
              </a:lnSpc>
              <a:buFont typeface="AoyagiKouzanFontT"/>
              <a:buChar char="❏"/>
              <a:tabLst>
                <a:tab pos="469900" algn="l"/>
              </a:tabLst>
            </a:pPr>
            <a:r>
              <a:rPr sz="1800" spc="45" dirty="0">
                <a:solidFill>
                  <a:srgbClr val="124F5B"/>
                </a:solidFill>
                <a:latin typeface="Verdana" panose="020B0604030504040204"/>
                <a:cs typeface="Verdana" panose="020B0604030504040204"/>
              </a:rPr>
              <a:t>Designing </a:t>
            </a:r>
            <a:r>
              <a:rPr sz="1800" spc="40" dirty="0">
                <a:solidFill>
                  <a:srgbClr val="124F5B"/>
                </a:solidFill>
                <a:latin typeface="Verdana" panose="020B0604030504040204"/>
                <a:cs typeface="Verdana" panose="020B0604030504040204"/>
              </a:rPr>
              <a:t>multiple </a:t>
            </a:r>
            <a:r>
              <a:rPr sz="1800" spc="-10" dirty="0">
                <a:solidFill>
                  <a:srgbClr val="124F5B"/>
                </a:solidFill>
                <a:latin typeface="Verdana" panose="020B0604030504040204"/>
                <a:cs typeface="Verdana" panose="020B0604030504040204"/>
              </a:rPr>
              <a:t>visualizations </a:t>
            </a:r>
            <a:r>
              <a:rPr sz="1800" spc="10" dirty="0">
                <a:solidFill>
                  <a:srgbClr val="124F5B"/>
                </a:solidFill>
                <a:latin typeface="Verdana" panose="020B0604030504040204"/>
                <a:cs typeface="Verdana" panose="020B0604030504040204"/>
              </a:rPr>
              <a:t>to </a:t>
            </a:r>
            <a:r>
              <a:rPr sz="1800" spc="20" dirty="0">
                <a:solidFill>
                  <a:srgbClr val="124F5B"/>
                </a:solidFill>
                <a:latin typeface="Verdana" panose="020B0604030504040204"/>
                <a:cs typeface="Verdana" panose="020B0604030504040204"/>
              </a:rPr>
              <a:t>summarize </a:t>
            </a:r>
            <a:r>
              <a:rPr sz="1800" spc="35" dirty="0">
                <a:solidFill>
                  <a:srgbClr val="124F5B"/>
                </a:solidFill>
                <a:latin typeface="Verdana" panose="020B0604030504040204"/>
                <a:cs typeface="Verdana" panose="020B0604030504040204"/>
              </a:rPr>
              <a:t>the </a:t>
            </a:r>
            <a:r>
              <a:rPr sz="1800" spc="20" dirty="0">
                <a:solidFill>
                  <a:srgbClr val="124F5B"/>
                </a:solidFill>
                <a:latin typeface="Verdana" panose="020B0604030504040204"/>
                <a:cs typeface="Verdana" panose="020B0604030504040204"/>
              </a:rPr>
              <a:t>information </a:t>
            </a:r>
            <a:r>
              <a:rPr sz="1800" spc="30" dirty="0">
                <a:solidFill>
                  <a:srgbClr val="124F5B"/>
                </a:solidFill>
                <a:latin typeface="Verdana" panose="020B0604030504040204"/>
                <a:cs typeface="Verdana" panose="020B0604030504040204"/>
              </a:rPr>
              <a:t>in  </a:t>
            </a:r>
            <a:r>
              <a:rPr sz="1800" spc="35" dirty="0">
                <a:solidFill>
                  <a:srgbClr val="124F5B"/>
                </a:solidFill>
                <a:latin typeface="Verdana" panose="020B0604030504040204"/>
                <a:cs typeface="Verdana" panose="020B0604030504040204"/>
              </a:rPr>
              <a:t>the</a:t>
            </a:r>
            <a:r>
              <a:rPr sz="1800" spc="-70"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dataset</a:t>
            </a:r>
            <a:r>
              <a:rPr sz="1800" spc="-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successfully</a:t>
            </a:r>
            <a:r>
              <a:rPr sz="1800" spc="-65" dirty="0">
                <a:solidFill>
                  <a:srgbClr val="124F5B"/>
                </a:solidFill>
                <a:latin typeface="Verdana" panose="020B0604030504040204"/>
                <a:cs typeface="Verdana" panose="020B0604030504040204"/>
              </a:rPr>
              <a:t> </a:t>
            </a:r>
            <a:r>
              <a:rPr sz="1800" spc="55" dirty="0">
                <a:solidFill>
                  <a:srgbClr val="124F5B"/>
                </a:solidFill>
                <a:latin typeface="Verdana" panose="020B0604030504040204"/>
                <a:cs typeface="Verdana" panose="020B0604030504040204"/>
              </a:rPr>
              <a:t>communicate</a:t>
            </a:r>
            <a:r>
              <a:rPr sz="1800" spc="-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65" dirty="0">
                <a:solidFill>
                  <a:srgbClr val="124F5B"/>
                </a:solidFill>
                <a:latin typeface="Verdana" panose="020B0604030504040204"/>
                <a:cs typeface="Verdana" panose="020B0604030504040204"/>
              </a:rPr>
              <a:t> </a:t>
            </a:r>
            <a:r>
              <a:rPr sz="1800" spc="-15" dirty="0">
                <a:solidFill>
                  <a:srgbClr val="124F5B"/>
                </a:solidFill>
                <a:latin typeface="Verdana" panose="020B0604030504040204"/>
                <a:cs typeface="Verdana" panose="020B0604030504040204"/>
              </a:rPr>
              <a:t>results</a:t>
            </a:r>
            <a:r>
              <a:rPr sz="1800" spc="-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65" dirty="0">
                <a:solidFill>
                  <a:srgbClr val="124F5B"/>
                </a:solidFill>
                <a:latin typeface="Verdana" panose="020B0604030504040204"/>
                <a:cs typeface="Verdana" panose="020B0604030504040204"/>
              </a:rPr>
              <a:t> </a:t>
            </a:r>
            <a:r>
              <a:rPr sz="1800" spc="10" dirty="0">
                <a:solidFill>
                  <a:srgbClr val="124F5B"/>
                </a:solidFill>
                <a:latin typeface="Verdana" panose="020B0604030504040204"/>
                <a:cs typeface="Verdana" panose="020B0604030504040204"/>
              </a:rPr>
              <a:t>trends</a:t>
            </a:r>
            <a:r>
              <a:rPr sz="1800" spc="-65" dirty="0">
                <a:solidFill>
                  <a:srgbClr val="124F5B"/>
                </a:solidFill>
                <a:latin typeface="Verdana" panose="020B0604030504040204"/>
                <a:cs typeface="Verdana" panose="020B0604030504040204"/>
              </a:rPr>
              <a:t> </a:t>
            </a:r>
            <a:r>
              <a:rPr sz="1800" spc="10" dirty="0">
                <a:solidFill>
                  <a:srgbClr val="124F5B"/>
                </a:solidFill>
                <a:latin typeface="Verdana" panose="020B0604030504040204"/>
                <a:cs typeface="Verdana" panose="020B0604030504040204"/>
              </a:rPr>
              <a:t>to  </a:t>
            </a:r>
            <a:r>
              <a:rPr sz="1800" spc="35" dirty="0">
                <a:solidFill>
                  <a:srgbClr val="124F5B"/>
                </a:solidFill>
                <a:latin typeface="Verdana" panose="020B0604030504040204"/>
                <a:cs typeface="Verdana" panose="020B0604030504040204"/>
              </a:rPr>
              <a:t>the</a:t>
            </a:r>
            <a:r>
              <a:rPr sz="1800" spc="-170"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reader.</a:t>
            </a:r>
            <a:endParaRPr sz="1800" dirty="0">
              <a:latin typeface="Verdana" panose="020B0604030504040204"/>
              <a:cs typeface="Verdana" panose="020B0604030504040204"/>
            </a:endParaRPr>
          </a:p>
        </p:txBody>
      </p:sp>
      <p:sp>
        <p:nvSpPr>
          <p:cNvPr id="4" name="object 4"/>
          <p:cNvSpPr/>
          <p:nvPr/>
        </p:nvSpPr>
        <p:spPr>
          <a:xfrm>
            <a:off x="0" y="3120918"/>
            <a:ext cx="9143981" cy="1122222"/>
          </a:xfrm>
          <a:prstGeom prst="rect">
            <a:avLst/>
          </a:prstGeom>
          <a:blipFill>
            <a:blip r:embed="rId1"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p:cNvSpPr txBox="1"/>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panose="020B0604020202020204"/>
              <a:buNone/>
              <a:defRPr sz="3600" b="0" i="0" u="none" strike="noStrike" cap="none">
                <a:solidFill>
                  <a:srgbClr val="FFFAEF"/>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CC0000"/>
              </a:buClr>
              <a:buSzPts val="2800"/>
              <a:buFont typeface="Arial" panose="020B0604020202020204"/>
              <a:buNone/>
              <a:defRPr sz="2800" b="0" i="0" u="none" strike="noStrike" cap="none">
                <a:solidFill>
                  <a:srgbClr val="CC0000"/>
                </a:solidFill>
                <a:latin typeface="Arial" panose="020B0604020202020204"/>
                <a:ea typeface="Arial" panose="020B0604020202020204"/>
                <a:cs typeface="Arial" panose="020B0604020202020204"/>
                <a:sym typeface="Arial" panose="020B0604020202020204"/>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panose="020B0604020202020204"/>
                <a:cs typeface="Arial" panose="020B0604020202020204"/>
              </a:rPr>
              <a:t>Conclusion’s</a:t>
            </a:r>
            <a:endParaRPr sz="2800" b="1" dirty="0">
              <a:solidFill>
                <a:schemeClr val="tx1"/>
              </a:solidFill>
              <a:latin typeface="Arial" panose="020B0604020202020204"/>
              <a:cs typeface="Arial" panose="020B0604020202020204"/>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195" algn="just">
              <a:spcBef>
                <a:spcPts val="1200"/>
              </a:spcBef>
              <a:buClr>
                <a:srgbClr val="F5FCFF"/>
              </a:buClr>
              <a:buSzPct val="71000"/>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195" algn="just">
              <a:spcBef>
                <a:spcPts val="1200"/>
              </a:spcBef>
              <a:buClr>
                <a:srgbClr val="F5FCFF"/>
              </a:buClr>
              <a:buSzPct val="71000"/>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195" algn="just">
              <a:spcBef>
                <a:spcPts val="1200"/>
              </a:spcBef>
              <a:buClr>
                <a:srgbClr val="F5FCFF"/>
              </a:buClr>
              <a:buSzPct val="71000"/>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195"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endPar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endParaRPr>
          </a:p>
          <a:p>
            <a:pPr marL="36195"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endParaRPr>
          </a:p>
          <a:p>
            <a:pPr marL="36195"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panose="020B0604030504040204"/>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195" algn="just">
              <a:spcBef>
                <a:spcPts val="1200"/>
              </a:spcBef>
              <a:buClr>
                <a:srgbClr val="F5FCFF"/>
              </a:buClr>
              <a:buSzPct val="71000"/>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195" algn="just">
              <a:spcBef>
                <a:spcPts val="1200"/>
              </a:spcBef>
              <a:buClr>
                <a:srgbClr val="F5FCFF"/>
              </a:buClr>
              <a:buSzPct val="71000"/>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195" algn="just">
              <a:spcBef>
                <a:spcPts val="1200"/>
              </a:spcBef>
              <a:buClr>
                <a:srgbClr val="F5FCFF"/>
              </a:buClr>
              <a:buSzPct val="71000"/>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195" algn="just">
              <a:spcBef>
                <a:spcPts val="1200"/>
              </a:spcBef>
              <a:buClr>
                <a:srgbClr val="F5FCFF"/>
              </a:buClr>
              <a:buSzPct val="71000"/>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endParaRPr lang="en-US" dirty="0">
              <a:solidFill>
                <a:schemeClr val="accent5">
                  <a:lumMod val="50000"/>
                </a:schemeClr>
              </a:solidFill>
              <a:latin typeface="Verdana" panose="020B0604030504040204" pitchFamily="34" charset="0"/>
              <a:ea typeface="Verdana" panose="020B0604030504040204" pitchFamily="34" charset="0"/>
              <a:cs typeface="Arial M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0866" y="946870"/>
            <a:ext cx="8662881" cy="3908762"/>
          </a:xfrm>
          <a:prstGeom prst="rect">
            <a:avLst/>
          </a:prstGeom>
          <a:noFill/>
        </p:spPr>
        <p:txBody>
          <a:bodyPr wrap="square">
            <a:spAutoFit/>
          </a:bodyPr>
          <a:lstStyle/>
          <a:p>
            <a:pPr marL="36195" algn="just">
              <a:spcBef>
                <a:spcPts val="1200"/>
              </a:spcBef>
              <a:buClr>
                <a:srgbClr val="F5FCFF"/>
              </a:buClr>
              <a:buSzPct val="71000"/>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195"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panose="020B0604030504040204"/>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panose="020B0604030504040204"/>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panose="020B0604030504040204"/>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panose="020B0604030504040204"/>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panose="020B0604030504040204"/>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panose="020B0604030504040204"/>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panose="020B0604030504040204"/>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panose="020B0604030504040204"/>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195"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panose="020B0604030504040204"/>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panose="020B0604030504040204"/>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panose="020B0604030504040204"/>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panose="020B0604030504040204"/>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panose="020B0604030504040204"/>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panose="020B0604030504040204"/>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panose="020B0604030504040204"/>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panose="020B0604030504040204"/>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panose="020B0604030504040204"/>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panose="020B0604030504040204"/>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panose="020B0604030504040204"/>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panose="020B0604030504040204"/>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panose="020B0604030504040204"/>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panose="020B0604030504040204"/>
            </a:endParaRPr>
          </a:p>
          <a:p>
            <a:pPr marL="36195"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panose="020B0604030504040204"/>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panose="020B0604030504040204"/>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panose="020B0604030504040204"/>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panose="020B0604030504040204"/>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panose="020B0604030504040204"/>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panose="020B0604030504040204"/>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panose="020B0604030504040204"/>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panose="020B0604030504040204"/>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panose="020B0604030504040204"/>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panose="020B0604030504040204"/>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panose="020B0604030504040204"/>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panose="020B0604030504040204"/>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panose="020B0604030504040204"/>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panose="020B0604030504040204"/>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panose="020B0604030504040204"/>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panose="020B0604030504040204"/>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panose="020B0604030504040204"/>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panose="020B0604030504040204"/>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panose="020B0604030504040204"/>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panose="020B0604030504040204"/>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panose="020B0604030504040204"/>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panose="020B0604030504040204"/>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panose="020B0604030504040204"/>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panose="020B0604030504040204"/>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panose="020B0604030504040204"/>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panose="020B0604030504040204"/>
            </a:endParaRPr>
          </a:p>
          <a:p>
            <a:pPr marL="36195" algn="just">
              <a:spcBef>
                <a:spcPts val="1200"/>
              </a:spcBef>
              <a:buClr>
                <a:srgbClr val="F5FCFF"/>
              </a:buClr>
              <a:buSzPct val="71000"/>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195"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195"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195"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195"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panose="020B0604030504040204"/>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endParaRPr lang="en-US" sz="1400" dirty="0">
              <a:solidFill>
                <a:schemeClr val="accent5">
                  <a:lumMod val="50000"/>
                </a:schemeClr>
              </a:solidFill>
              <a:latin typeface="Verdana" panose="020B0604030504040204" pitchFamily="34" charset="0"/>
              <a:ea typeface="Verdana" panose="020B0604030504040204" pitchFamily="34" charset="0"/>
            </a:endParaRPr>
          </a:p>
        </p:txBody>
      </p:sp>
      <p:sp>
        <p:nvSpPr>
          <p:cNvPr id="6"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panose="020B0604020202020204"/>
                <a:cs typeface="Arial" panose="020B0604020202020204"/>
              </a:rPr>
              <a:t>Conclusion’s</a:t>
            </a:r>
            <a:endParaRPr sz="2800" b="1" dirty="0">
              <a:solidFill>
                <a:schemeClr val="tx1"/>
              </a:solidFill>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2800" b="1" i="0" u="none" strike="noStrike" cap="none" dirty="0">
                <a:solidFill>
                  <a:schemeClr val="dk1"/>
                </a:solidFill>
                <a:latin typeface="Arial" panose="020B0604020202020204"/>
                <a:ea typeface="Arial" panose="020B0604020202020204"/>
                <a:cs typeface="Arial" panose="020B0604020202020204"/>
                <a:sym typeface="Arial" panose="020B0604020202020204"/>
              </a:rPr>
              <a:t>Introduction</a:t>
            </a:r>
            <a:endParaRPr sz="2800" dirty="0"/>
          </a:p>
        </p:txBody>
      </p:sp>
      <p:pic>
        <p:nvPicPr>
          <p:cNvPr id="6" name="Picture 5" hidden="1"/>
          <p:cNvPicPr>
            <a:picLocks noChangeAspect="1"/>
          </p:cNvPicPr>
          <p:nvPr/>
        </p:nvPicPr>
        <p:blipFill>
          <a:blip r:embed="rId1"/>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5900" indent="-71755" algn="just">
              <a:lnSpc>
                <a:spcPct val="100000"/>
              </a:lnSpc>
              <a:buClr>
                <a:srgbClr val="000000"/>
              </a:buClr>
              <a:buFont typeface="Arial" panose="020B0604020202020204"/>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5900" indent="-71755" algn="just">
              <a:lnSpc>
                <a:spcPct val="100000"/>
              </a:lnSpc>
              <a:buClr>
                <a:srgbClr val="000000"/>
              </a:buClr>
              <a:buFont typeface="Arial" panose="020B0604020202020204"/>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Google Play was launched on March 6, 2012, bringing together Android Market marking a shift in Google's digital distribution strategy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5900" indent="-71755" algn="just">
              <a:lnSpc>
                <a:spcPct val="100000"/>
              </a:lnSpc>
              <a:buClr>
                <a:srgbClr val="000000"/>
              </a:buClr>
              <a:buFont typeface="Arial" panose="020B0604020202020204"/>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accent5">
                  <a:lumMod val="50000"/>
                </a:schemeClr>
              </a:solidFill>
              <a:latin typeface="Verdana" panose="020B0604030504040204" pitchFamily="34" charset="0"/>
              <a:ea typeface="Verdana" panose="020B0604030504040204" pitchFamily="34" charset="0"/>
            </a:endParaRPr>
          </a:p>
          <a:p>
            <a:pPr marL="215900" indent="-71755" algn="just">
              <a:lnSpc>
                <a:spcPct val="100000"/>
              </a:lnSpc>
              <a:buClr>
                <a:srgbClr val="000000"/>
              </a:buClr>
              <a:buFont typeface="Arial" panose="020B0604020202020204"/>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a:t>
            </a:r>
            <a:endParaRPr lang="en-US"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5900" indent="-71755" algn="just">
              <a:lnSpc>
                <a:spcPct val="100000"/>
              </a:lnSpc>
              <a:buClr>
                <a:srgbClr val="000000"/>
              </a:buClr>
              <a:buFont typeface="Arial" panose="020B0604020202020204"/>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apps data has enormous potential to drive app-making businesses to success.</a:t>
            </a: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215900" indent="-71755" algn="just">
              <a:lnSpc>
                <a:spcPct val="100000"/>
              </a:lnSpc>
              <a:buClr>
                <a:srgbClr val="000000"/>
              </a:buClr>
              <a:buFont typeface="Arial" panose="020B0604020202020204"/>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Actionable insights can be drawn for developers to work on and capture the Android market.</a:t>
            </a:r>
            <a:r>
              <a:rPr lang="en-IN"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main goal of our project is-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2900" indent="-342900" algn="just">
              <a:lnSpc>
                <a:spcPct val="100000"/>
              </a:lnSpc>
              <a:buClr>
                <a:srgbClr val="000000"/>
              </a:buClr>
              <a:buFont typeface="Arial" panose="020B0604020202020204"/>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2900" indent="-342900" algn="just">
              <a:lnSpc>
                <a:spcPct val="100000"/>
              </a:lnSpc>
              <a:buClr>
                <a:srgbClr val="000000"/>
              </a:buClr>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The Objective of the project to Explore and analyze the data to discover key factors responsible for app engagement and success</a:t>
            </a:r>
            <a:r>
              <a:rPr lang="en-US" sz="1600" b="0" strike="noStrike" spc="-1" dirty="0">
                <a:solidFill>
                  <a:schemeClr val="accent5">
                    <a:lumMod val="50000"/>
                  </a:schemeClr>
                </a:solidFill>
                <a:latin typeface="Montserrat" panose="00000500000000000000"/>
                <a:ea typeface="Arial" panose="020B0604020202020204"/>
              </a:rPr>
              <a:t>.</a:t>
            </a:r>
            <a:endParaRPr lang="en-IN" sz="1600" b="0" strike="noStrike" spc="-1" dirty="0">
              <a:solidFill>
                <a:schemeClr val="accent5">
                  <a:lumMod val="50000"/>
                </a:schemeClr>
              </a:solidFill>
              <a:latin typeface="Arial" panose="020B0604020202020204"/>
            </a:endParaRPr>
          </a:p>
          <a:p>
            <a:pPr marL="215900" indent="-71755" algn="just">
              <a:lnSpc>
                <a:spcPct val="100000"/>
              </a:lnSpc>
              <a:buClr>
                <a:srgbClr val="000000"/>
              </a:buClr>
              <a:buFont typeface="Arial" panose="020B0604020202020204"/>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5900" indent="-71755" algn="just">
              <a:lnSpc>
                <a:spcPct val="100000"/>
              </a:lnSpc>
              <a:buClr>
                <a:srgbClr val="000000"/>
              </a:buClr>
              <a:buFont typeface="Arial" panose="020B0604020202020204"/>
              <a:buChar char="•"/>
            </a:pPr>
            <a:endParaRPr lang="en-US" spc="-1" dirty="0">
              <a:latin typeface="Verdana" panose="020B0604030504040204" pitchFamily="34" charset="0"/>
              <a:ea typeface="Verdana" panose="020B0604030504040204" pitchFamily="34" charset="0"/>
            </a:endParaRPr>
          </a:p>
          <a:p>
            <a:pPr marL="215900" indent="-71755" algn="just">
              <a:lnSpc>
                <a:spcPct val="100000"/>
              </a:lnSpc>
              <a:buClr>
                <a:srgbClr val="000000"/>
              </a:buClr>
              <a:buFont typeface="Arial" panose="020B0604020202020204"/>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p:cNvGrpSpPr/>
          <p:nvPr/>
        </p:nvGrpSpPr>
        <p:grpSpPr>
          <a:xfrm>
            <a:off x="390926" y="195517"/>
            <a:ext cx="481593" cy="467670"/>
            <a:chOff x="478536" y="263652"/>
            <a:chExt cx="809625" cy="809625"/>
          </a:xfrm>
        </p:grpSpPr>
        <p:sp>
          <p:nvSpPr>
            <p:cNvPr id="8" name="object 12"/>
            <p:cNvSpPr/>
            <p:nvPr/>
          </p:nvSpPr>
          <p:spPr>
            <a:xfrm>
              <a:off x="478536" y="263652"/>
              <a:ext cx="809244" cy="809244"/>
            </a:xfrm>
            <a:prstGeom prst="rect">
              <a:avLst/>
            </a:prstGeom>
            <a:blipFill>
              <a:blip r:embed="rId2" cstate="print"/>
              <a:stretch>
                <a:fillRect/>
              </a:stretch>
            </a:blipFill>
          </p:spPr>
          <p:txBody>
            <a:bodyPr wrap="square" lIns="0" tIns="0" rIns="0" bIns="0" rtlCol="0"/>
            <a:lstStyle/>
            <a:p/>
          </p:txBody>
        </p:sp>
        <p:sp>
          <p:nvSpPr>
            <p:cNvPr id="9" name="object 13"/>
            <p:cNvSpPr/>
            <p:nvPr/>
          </p:nvSpPr>
          <p:spPr>
            <a:xfrm>
              <a:off x="537972" y="303276"/>
              <a:ext cx="694944" cy="696468"/>
            </a:xfrm>
            <a:prstGeom prst="rect">
              <a:avLst/>
            </a:prstGeom>
            <a:blipFill>
              <a:blip r:embed="rId3" cstate="print"/>
              <a:stretch>
                <a:fillRect/>
              </a:stretch>
            </a:blipFill>
          </p:spPr>
          <p:txBody>
            <a:bodyPr wrap="square" lIns="0" tIns="0" rIns="0" bIns="0" rtlCol="0"/>
            <a:lstStyle/>
            <a:p/>
          </p:txBody>
        </p:sp>
      </p:grpSp>
      <p:sp>
        <p:nvSpPr>
          <p:cNvPr id="13" name="object 3"/>
          <p:cNvSpPr/>
          <p:nvPr/>
        </p:nvSpPr>
        <p:spPr>
          <a:xfrm>
            <a:off x="0" y="872895"/>
            <a:ext cx="8898467" cy="4117564"/>
          </a:xfrm>
          <a:prstGeom prst="rect">
            <a:avLst/>
          </a:prstGeom>
          <a:blipFill>
            <a:blip r:embed="rId4"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extLst>
              <a:ext uri="{BEBA8EAE-BF5A-486C-A8C5-ECC9F3942E4B}">
                <a14:imgProps xmlns:a14="http://schemas.microsoft.com/office/drawing/2010/main">
                  <a14:imgLayer r:embed="rId2">
                    <a14:imgEffect>
                      <a14:colorTemperature colorTemp="11200"/>
                    </a14:imgEffect>
                  </a14:imgLayer>
                </a14:imgProps>
              </a:ext>
            </a:extLst>
          </a:blip>
          <a:stretch>
            <a:fillRect/>
          </a:stretch>
        </p:blipFill>
        <p:spPr>
          <a:xfrm>
            <a:off x="2700867" y="701995"/>
            <a:ext cx="4367701" cy="3925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20" indent="-457200" algn="just">
              <a:lnSpc>
                <a:spcPct val="115000"/>
              </a:lnSpc>
              <a:spcBef>
                <a:spcPts val="100"/>
              </a:spcBef>
              <a:buFont typeface="AoyagiKouzanFontT"/>
              <a:buChar char="❏"/>
              <a:tabLst>
                <a:tab pos="469900" algn="l"/>
              </a:tabLst>
            </a:pPr>
            <a:r>
              <a:rPr sz="1800" spc="-10" dirty="0">
                <a:solidFill>
                  <a:srgbClr val="124F5B"/>
                </a:solidFill>
                <a:latin typeface="Verdana" panose="020B0604030504040204"/>
                <a:cs typeface="Verdana" panose="020B0604030504040204"/>
              </a:rPr>
              <a:t>Two </a:t>
            </a:r>
            <a:r>
              <a:rPr sz="1800" dirty="0">
                <a:solidFill>
                  <a:srgbClr val="124F5B"/>
                </a:solidFill>
                <a:latin typeface="Verdana" panose="020B0604030504040204"/>
                <a:cs typeface="Verdana" panose="020B0604030504040204"/>
              </a:rPr>
              <a:t>datasets </a:t>
            </a:r>
            <a:r>
              <a:rPr sz="1800" spc="-30" dirty="0">
                <a:solidFill>
                  <a:srgbClr val="124F5B"/>
                </a:solidFill>
                <a:latin typeface="Verdana" panose="020B0604030504040204"/>
                <a:cs typeface="Verdana" panose="020B0604030504040204"/>
              </a:rPr>
              <a:t>are </a:t>
            </a:r>
            <a:r>
              <a:rPr sz="1800" spc="-15" dirty="0">
                <a:solidFill>
                  <a:srgbClr val="124F5B"/>
                </a:solidFill>
                <a:latin typeface="Verdana" panose="020B0604030504040204"/>
                <a:cs typeface="Verdana" panose="020B0604030504040204"/>
              </a:rPr>
              <a:t>provided, </a:t>
            </a:r>
            <a:r>
              <a:rPr sz="1800" spc="40" dirty="0">
                <a:solidFill>
                  <a:srgbClr val="124F5B"/>
                </a:solidFill>
                <a:latin typeface="Verdana" panose="020B0604030504040204"/>
                <a:cs typeface="Verdana" panose="020B0604030504040204"/>
              </a:rPr>
              <a:t>one </a:t>
            </a:r>
            <a:r>
              <a:rPr sz="1800" spc="50" dirty="0">
                <a:solidFill>
                  <a:srgbClr val="124F5B"/>
                </a:solidFill>
                <a:latin typeface="Verdana" panose="020B0604030504040204"/>
                <a:cs typeface="Verdana" panose="020B0604030504040204"/>
              </a:rPr>
              <a:t>with </a:t>
            </a:r>
            <a:r>
              <a:rPr sz="1800" b="1" spc="-65" dirty="0">
                <a:solidFill>
                  <a:srgbClr val="124F5B"/>
                </a:solidFill>
                <a:latin typeface="Verdana" panose="020B0604030504040204"/>
                <a:cs typeface="Verdana" panose="020B0604030504040204"/>
              </a:rPr>
              <a:t>basic information </a:t>
            </a:r>
            <a:r>
              <a:rPr sz="1800" spc="50" dirty="0">
                <a:solidFill>
                  <a:srgbClr val="124F5B"/>
                </a:solidFill>
                <a:latin typeface="Verdana" panose="020B0604030504040204"/>
                <a:cs typeface="Verdana" panose="020B0604030504040204"/>
              </a:rPr>
              <a:t>and </a:t>
            </a:r>
            <a:r>
              <a:rPr sz="1800" spc="35" dirty="0">
                <a:solidFill>
                  <a:srgbClr val="124F5B"/>
                </a:solidFill>
                <a:latin typeface="Verdana" panose="020B0604030504040204"/>
                <a:cs typeface="Verdana" panose="020B0604030504040204"/>
              </a:rPr>
              <a:t>the </a:t>
            </a:r>
            <a:r>
              <a:rPr sz="1800" spc="700" dirty="0">
                <a:solidFill>
                  <a:srgbClr val="124F5B"/>
                </a:solidFill>
                <a:latin typeface="Verdana" panose="020B0604030504040204"/>
                <a:cs typeface="Verdana" panose="020B0604030504040204"/>
              </a:rPr>
              <a:t> </a:t>
            </a:r>
            <a:r>
              <a:rPr sz="1800" spc="20" dirty="0">
                <a:solidFill>
                  <a:srgbClr val="124F5B"/>
                </a:solidFill>
                <a:latin typeface="Verdana" panose="020B0604030504040204"/>
                <a:cs typeface="Verdana" panose="020B0604030504040204"/>
              </a:rPr>
              <a:t>other</a:t>
            </a:r>
            <a:r>
              <a:rPr sz="1800" spc="-1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with</a:t>
            </a:r>
            <a:r>
              <a:rPr sz="1800" spc="-165" dirty="0">
                <a:solidFill>
                  <a:srgbClr val="124F5B"/>
                </a:solidFill>
                <a:latin typeface="Verdana" panose="020B0604030504040204"/>
                <a:cs typeface="Verdana" panose="020B0604030504040204"/>
              </a:rPr>
              <a:t> </a:t>
            </a:r>
            <a:r>
              <a:rPr sz="1800" b="1" spc="-85" dirty="0">
                <a:solidFill>
                  <a:srgbClr val="124F5B"/>
                </a:solidFill>
                <a:latin typeface="Verdana" panose="020B0604030504040204"/>
                <a:cs typeface="Verdana" panose="020B0604030504040204"/>
              </a:rPr>
              <a:t>user</a:t>
            </a:r>
            <a:r>
              <a:rPr sz="1800" b="1" spc="-110" dirty="0">
                <a:solidFill>
                  <a:srgbClr val="124F5B"/>
                </a:solidFill>
                <a:latin typeface="Verdana" panose="020B0604030504040204"/>
                <a:cs typeface="Verdana" panose="020B0604030504040204"/>
              </a:rPr>
              <a:t> </a:t>
            </a:r>
            <a:r>
              <a:rPr sz="1800" b="1" spc="-100" dirty="0">
                <a:solidFill>
                  <a:srgbClr val="124F5B"/>
                </a:solidFill>
                <a:latin typeface="Verdana" panose="020B0604030504040204"/>
                <a:cs typeface="Verdana" panose="020B0604030504040204"/>
              </a:rPr>
              <a:t>reviews</a:t>
            </a:r>
            <a:r>
              <a:rPr sz="1800" b="1" spc="-145" dirty="0">
                <a:solidFill>
                  <a:srgbClr val="124F5B"/>
                </a:solidFill>
                <a:latin typeface="Verdana" panose="020B0604030504040204"/>
                <a:cs typeface="Verdana" panose="020B0604030504040204"/>
              </a:rPr>
              <a:t> </a:t>
            </a:r>
            <a:r>
              <a:rPr sz="1800" spc="-20" dirty="0">
                <a:solidFill>
                  <a:srgbClr val="124F5B"/>
                </a:solidFill>
                <a:latin typeface="Verdana" panose="020B0604030504040204"/>
                <a:cs typeface="Verdana" panose="020B0604030504040204"/>
              </a:rPr>
              <a:t>for</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respective</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app.</a:t>
            </a:r>
            <a:endParaRPr sz="1800" dirty="0">
              <a:latin typeface="Verdana" panose="020B0604030504040204"/>
              <a:cs typeface="Verdana" panose="020B0604030504040204"/>
            </a:endParaRPr>
          </a:p>
          <a:p>
            <a:pPr marL="469265" marR="5080" indent="-457200" algn="just">
              <a:lnSpc>
                <a:spcPct val="115000"/>
              </a:lnSpc>
              <a:buFont typeface="AoyagiKouzanFontT"/>
              <a:buChar char="❏"/>
              <a:tabLst>
                <a:tab pos="469900" algn="l"/>
              </a:tabLst>
            </a:pPr>
            <a:r>
              <a:rPr sz="1800" spc="65" dirty="0">
                <a:solidFill>
                  <a:srgbClr val="124F5B"/>
                </a:solidFill>
                <a:latin typeface="Verdana" panose="020B0604030504040204"/>
                <a:cs typeface="Verdana" panose="020B0604030504040204"/>
              </a:rPr>
              <a:t>We</a:t>
            </a:r>
            <a:r>
              <a:rPr sz="1800" spc="-130" dirty="0">
                <a:solidFill>
                  <a:srgbClr val="124F5B"/>
                </a:solidFill>
                <a:latin typeface="Verdana" panose="020B0604030504040204"/>
                <a:cs typeface="Verdana" panose="020B0604030504040204"/>
              </a:rPr>
              <a:t> </a:t>
            </a:r>
            <a:r>
              <a:rPr sz="1800" spc="45" dirty="0">
                <a:solidFill>
                  <a:srgbClr val="124F5B"/>
                </a:solidFill>
                <a:latin typeface="Verdana" panose="020B0604030504040204"/>
                <a:cs typeface="Verdana" panose="020B0604030504040204"/>
              </a:rPr>
              <a:t>must</a:t>
            </a:r>
            <a:r>
              <a:rPr sz="1800" spc="-130" dirty="0">
                <a:solidFill>
                  <a:srgbClr val="124F5B"/>
                </a:solidFill>
                <a:latin typeface="Verdana" panose="020B0604030504040204"/>
                <a:cs typeface="Verdana" panose="020B0604030504040204"/>
              </a:rPr>
              <a:t> </a:t>
            </a:r>
            <a:r>
              <a:rPr sz="1800" spc="10" dirty="0">
                <a:solidFill>
                  <a:srgbClr val="124F5B"/>
                </a:solidFill>
                <a:latin typeface="Verdana" panose="020B0604030504040204"/>
                <a:cs typeface="Verdana" panose="020B0604030504040204"/>
              </a:rPr>
              <a:t>examine</a:t>
            </a:r>
            <a:r>
              <a:rPr sz="1800" spc="-12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130" dirty="0">
                <a:solidFill>
                  <a:srgbClr val="124F5B"/>
                </a:solidFill>
                <a:latin typeface="Verdana" panose="020B0604030504040204"/>
                <a:cs typeface="Verdana" panose="020B0604030504040204"/>
              </a:rPr>
              <a:t> </a:t>
            </a:r>
            <a:r>
              <a:rPr sz="1800" spc="-15" dirty="0">
                <a:solidFill>
                  <a:srgbClr val="124F5B"/>
                </a:solidFill>
                <a:latin typeface="Verdana" panose="020B0604030504040204"/>
                <a:cs typeface="Verdana" panose="020B0604030504040204"/>
              </a:rPr>
              <a:t>evaluate</a:t>
            </a:r>
            <a:r>
              <a:rPr sz="1800" spc="-12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the</a:t>
            </a:r>
            <a:r>
              <a:rPr sz="1800" spc="-130" dirty="0">
                <a:solidFill>
                  <a:srgbClr val="124F5B"/>
                </a:solidFill>
                <a:latin typeface="Verdana" panose="020B0604030504040204"/>
                <a:cs typeface="Verdana" panose="020B0604030504040204"/>
              </a:rPr>
              <a:t> </a:t>
            </a:r>
            <a:r>
              <a:rPr sz="1800" spc="20" dirty="0">
                <a:solidFill>
                  <a:srgbClr val="124F5B"/>
                </a:solidFill>
                <a:latin typeface="Verdana" panose="020B0604030504040204"/>
                <a:cs typeface="Verdana" panose="020B0604030504040204"/>
              </a:rPr>
              <a:t>data</a:t>
            </a:r>
            <a:r>
              <a:rPr sz="1800" spc="-125" dirty="0">
                <a:solidFill>
                  <a:srgbClr val="124F5B"/>
                </a:solidFill>
                <a:latin typeface="Verdana" panose="020B0604030504040204"/>
                <a:cs typeface="Verdana" panose="020B0604030504040204"/>
              </a:rPr>
              <a:t> </a:t>
            </a:r>
            <a:r>
              <a:rPr sz="1800" spc="30" dirty="0">
                <a:solidFill>
                  <a:srgbClr val="124F5B"/>
                </a:solidFill>
                <a:latin typeface="Verdana" panose="020B0604030504040204"/>
                <a:cs typeface="Verdana" panose="020B0604030504040204"/>
              </a:rPr>
              <a:t>in</a:t>
            </a:r>
            <a:r>
              <a:rPr sz="1800" spc="-130" dirty="0">
                <a:solidFill>
                  <a:srgbClr val="124F5B"/>
                </a:solidFill>
                <a:latin typeface="Verdana" panose="020B0604030504040204"/>
                <a:cs typeface="Verdana" panose="020B0604030504040204"/>
              </a:rPr>
              <a:t> </a:t>
            </a:r>
            <a:r>
              <a:rPr sz="1800" spc="55" dirty="0">
                <a:solidFill>
                  <a:srgbClr val="124F5B"/>
                </a:solidFill>
                <a:latin typeface="Verdana" panose="020B0604030504040204"/>
                <a:cs typeface="Verdana" panose="020B0604030504040204"/>
              </a:rPr>
              <a:t>both</a:t>
            </a:r>
            <a:r>
              <a:rPr sz="1800" spc="-125" dirty="0">
                <a:solidFill>
                  <a:srgbClr val="124F5B"/>
                </a:solidFill>
                <a:latin typeface="Verdana" panose="020B0604030504040204"/>
                <a:cs typeface="Verdana" panose="020B0604030504040204"/>
              </a:rPr>
              <a:t> </a:t>
            </a:r>
            <a:r>
              <a:rPr sz="1800" dirty="0">
                <a:solidFill>
                  <a:srgbClr val="124F5B"/>
                </a:solidFill>
                <a:latin typeface="Verdana" panose="020B0604030504040204"/>
                <a:cs typeface="Verdana" panose="020B0604030504040204"/>
              </a:rPr>
              <a:t>datasets</a:t>
            </a:r>
            <a:r>
              <a:rPr sz="1800" spc="-130" dirty="0">
                <a:solidFill>
                  <a:srgbClr val="124F5B"/>
                </a:solidFill>
                <a:latin typeface="Verdana" panose="020B0604030504040204"/>
                <a:cs typeface="Verdana" panose="020B0604030504040204"/>
              </a:rPr>
              <a:t> </a:t>
            </a:r>
            <a:r>
              <a:rPr sz="1800" spc="30" dirty="0">
                <a:solidFill>
                  <a:srgbClr val="124F5B"/>
                </a:solidFill>
                <a:latin typeface="Verdana" panose="020B0604030504040204"/>
                <a:cs typeface="Verdana" panose="020B0604030504040204"/>
              </a:rPr>
              <a:t>in</a:t>
            </a:r>
            <a:r>
              <a:rPr sz="1800" spc="-12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order</a:t>
            </a:r>
            <a:r>
              <a:rPr sz="1800" spc="-130" dirty="0">
                <a:solidFill>
                  <a:srgbClr val="124F5B"/>
                </a:solidFill>
                <a:latin typeface="Verdana" panose="020B0604030504040204"/>
                <a:cs typeface="Verdana" panose="020B0604030504040204"/>
              </a:rPr>
              <a:t> </a:t>
            </a:r>
            <a:r>
              <a:rPr sz="1800" spc="10" dirty="0">
                <a:solidFill>
                  <a:srgbClr val="124F5B"/>
                </a:solidFill>
                <a:latin typeface="Verdana" panose="020B0604030504040204"/>
                <a:cs typeface="Verdana" panose="020B0604030504040204"/>
              </a:rPr>
              <a:t>to  identify </a:t>
            </a:r>
            <a:r>
              <a:rPr sz="1800" spc="35" dirty="0">
                <a:solidFill>
                  <a:srgbClr val="124F5B"/>
                </a:solidFill>
                <a:latin typeface="Verdana" panose="020B0604030504040204"/>
                <a:cs typeface="Verdana" panose="020B0604030504040204"/>
              </a:rPr>
              <a:t>the</a:t>
            </a:r>
            <a:r>
              <a:rPr sz="1800" spc="700" dirty="0">
                <a:solidFill>
                  <a:srgbClr val="124F5B"/>
                </a:solidFill>
                <a:latin typeface="Verdana" panose="020B0604030504040204"/>
                <a:cs typeface="Verdana" panose="020B0604030504040204"/>
              </a:rPr>
              <a:t> </a:t>
            </a:r>
            <a:r>
              <a:rPr sz="1800" spc="40" dirty="0">
                <a:solidFill>
                  <a:srgbClr val="124F5B"/>
                </a:solidFill>
                <a:latin typeface="Verdana" panose="020B0604030504040204"/>
                <a:cs typeface="Verdana" panose="020B0604030504040204"/>
              </a:rPr>
              <a:t>important </a:t>
            </a:r>
            <a:r>
              <a:rPr sz="1800" dirty="0">
                <a:solidFill>
                  <a:srgbClr val="124F5B"/>
                </a:solidFill>
                <a:latin typeface="Verdana" panose="020B0604030504040204"/>
                <a:cs typeface="Verdana" panose="020B0604030504040204"/>
              </a:rPr>
              <a:t>characteristics </a:t>
            </a:r>
            <a:r>
              <a:rPr sz="1800" spc="25" dirty="0">
                <a:solidFill>
                  <a:srgbClr val="124F5B"/>
                </a:solidFill>
                <a:latin typeface="Verdana" panose="020B0604030504040204"/>
                <a:cs typeface="Verdana" panose="020B0604030504040204"/>
              </a:rPr>
              <a:t>that </a:t>
            </a:r>
            <a:r>
              <a:rPr sz="1800" spc="30" dirty="0">
                <a:solidFill>
                  <a:srgbClr val="124F5B"/>
                </a:solidFill>
                <a:latin typeface="Verdana" panose="020B0604030504040204"/>
                <a:cs typeface="Verdana" panose="020B0604030504040204"/>
              </a:rPr>
              <a:t>inﬂuence </a:t>
            </a:r>
            <a:r>
              <a:rPr sz="1800" spc="55" dirty="0">
                <a:solidFill>
                  <a:srgbClr val="124F5B"/>
                </a:solidFill>
                <a:latin typeface="Verdana" panose="020B0604030504040204"/>
                <a:cs typeface="Verdana" panose="020B0604030504040204"/>
              </a:rPr>
              <a:t>app  engagement </a:t>
            </a:r>
            <a:r>
              <a:rPr sz="1800" spc="50" dirty="0">
                <a:solidFill>
                  <a:srgbClr val="124F5B"/>
                </a:solidFill>
                <a:latin typeface="Verdana" panose="020B0604030504040204"/>
                <a:cs typeface="Verdana" panose="020B0604030504040204"/>
              </a:rPr>
              <a:t>and</a:t>
            </a:r>
            <a:r>
              <a:rPr sz="1800" spc="-390"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success.</a:t>
            </a:r>
            <a:endParaRPr sz="1800" dirty="0">
              <a:latin typeface="Verdana" panose="020B0604030504040204"/>
              <a:cs typeface="Verdana" panose="020B0604030504040204"/>
            </a:endParaRPr>
          </a:p>
          <a:p>
            <a:pPr>
              <a:lnSpc>
                <a:spcPct val="100000"/>
              </a:lnSpc>
              <a:spcBef>
                <a:spcPts val="45"/>
              </a:spcBef>
              <a:buClr>
                <a:srgbClr val="124F5B"/>
              </a:buClr>
              <a:buFont typeface="AoyagiKouzanFontT"/>
              <a:buChar char="❏"/>
            </a:pPr>
            <a:endParaRPr sz="2000" dirty="0">
              <a:latin typeface="Verdana" panose="020B0604030504040204"/>
              <a:cs typeface="Verdana" panose="020B0604030504040204"/>
            </a:endParaRPr>
          </a:p>
          <a:p>
            <a:pPr marL="12700">
              <a:lnSpc>
                <a:spcPct val="100000"/>
              </a:lnSpc>
            </a:pPr>
            <a:r>
              <a:rPr sz="2000" b="1" spc="-145" dirty="0">
                <a:solidFill>
                  <a:srgbClr val="CC0000"/>
                </a:solidFill>
                <a:latin typeface="Verdana" panose="020B0604030504040204"/>
                <a:cs typeface="Verdana" panose="020B0604030504040204"/>
              </a:rPr>
              <a:t>So, </a:t>
            </a:r>
            <a:r>
              <a:rPr sz="2000" b="1" spc="-70" dirty="0">
                <a:solidFill>
                  <a:srgbClr val="CC0000"/>
                </a:solidFill>
                <a:latin typeface="Verdana" panose="020B0604030504040204"/>
                <a:cs typeface="Verdana" panose="020B0604030504040204"/>
              </a:rPr>
              <a:t>what </a:t>
            </a:r>
            <a:r>
              <a:rPr sz="2000" b="1" spc="-85" dirty="0">
                <a:solidFill>
                  <a:srgbClr val="CC0000"/>
                </a:solidFill>
                <a:latin typeface="Verdana" panose="020B0604030504040204"/>
                <a:cs typeface="Verdana" panose="020B0604030504040204"/>
              </a:rPr>
              <a:t>factors </a:t>
            </a:r>
            <a:r>
              <a:rPr sz="2000" b="1" spc="-55" dirty="0">
                <a:solidFill>
                  <a:srgbClr val="CC0000"/>
                </a:solidFill>
                <a:latin typeface="Verdana" panose="020B0604030504040204"/>
                <a:cs typeface="Verdana" panose="020B0604030504040204"/>
              </a:rPr>
              <a:t>inﬂuence </a:t>
            </a:r>
            <a:r>
              <a:rPr sz="2000" b="1" spc="-75" dirty="0">
                <a:solidFill>
                  <a:srgbClr val="CC0000"/>
                </a:solidFill>
                <a:latin typeface="Verdana" panose="020B0604030504040204"/>
                <a:cs typeface="Verdana" panose="020B0604030504040204"/>
              </a:rPr>
              <a:t>an </a:t>
            </a:r>
            <a:r>
              <a:rPr sz="2000" b="1" spc="-100" dirty="0">
                <a:solidFill>
                  <a:srgbClr val="CC0000"/>
                </a:solidFill>
                <a:latin typeface="Verdana" panose="020B0604030504040204"/>
                <a:cs typeface="Verdana" panose="020B0604030504040204"/>
              </a:rPr>
              <a:t>app's</a:t>
            </a:r>
            <a:r>
              <a:rPr sz="2000" b="1" spc="-295" dirty="0">
                <a:solidFill>
                  <a:srgbClr val="CC0000"/>
                </a:solidFill>
                <a:latin typeface="Verdana" panose="020B0604030504040204"/>
                <a:cs typeface="Verdana" panose="020B0604030504040204"/>
              </a:rPr>
              <a:t> </a:t>
            </a:r>
            <a:r>
              <a:rPr sz="2000" b="1" spc="-75" dirty="0">
                <a:solidFill>
                  <a:srgbClr val="CC0000"/>
                </a:solidFill>
                <a:latin typeface="Verdana" panose="020B0604030504040204"/>
                <a:cs typeface="Verdana" panose="020B0604030504040204"/>
              </a:rPr>
              <a:t>success?</a:t>
            </a:r>
            <a:endParaRPr sz="2000" dirty="0">
              <a:latin typeface="Verdana" panose="020B0604030504040204"/>
              <a:cs typeface="Verdana" panose="020B0604030504040204"/>
            </a:endParaRPr>
          </a:p>
          <a:p>
            <a:pPr marL="12700">
              <a:lnSpc>
                <a:spcPct val="100000"/>
              </a:lnSpc>
              <a:spcBef>
                <a:spcPts val="5"/>
              </a:spcBef>
            </a:pPr>
            <a:r>
              <a:rPr sz="1800" spc="65" dirty="0">
                <a:solidFill>
                  <a:srgbClr val="124F5B"/>
                </a:solidFill>
                <a:latin typeface="Verdana" panose="020B0604030504040204"/>
                <a:cs typeface="Verdana" panose="020B0604030504040204"/>
              </a:rPr>
              <a:t>An</a:t>
            </a:r>
            <a:r>
              <a:rPr sz="1800" spc="-170" dirty="0">
                <a:solidFill>
                  <a:srgbClr val="124F5B"/>
                </a:solidFill>
                <a:latin typeface="Verdana" panose="020B0604030504040204"/>
                <a:cs typeface="Verdana" panose="020B0604030504040204"/>
              </a:rPr>
              <a:t> </a:t>
            </a:r>
            <a:r>
              <a:rPr sz="1800" spc="55" dirty="0">
                <a:solidFill>
                  <a:srgbClr val="124F5B"/>
                </a:solidFill>
                <a:latin typeface="Verdana" panose="020B0604030504040204"/>
                <a:cs typeface="Verdana" panose="020B0604030504040204"/>
              </a:rPr>
              <a:t>app</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is</a:t>
            </a:r>
            <a:r>
              <a:rPr sz="1800" spc="-165" dirty="0">
                <a:solidFill>
                  <a:srgbClr val="124F5B"/>
                </a:solidFill>
                <a:latin typeface="Verdana" panose="020B0604030504040204"/>
                <a:cs typeface="Verdana" panose="020B0604030504040204"/>
              </a:rPr>
              <a:t> </a:t>
            </a:r>
            <a:r>
              <a:rPr sz="1800" dirty="0">
                <a:solidFill>
                  <a:srgbClr val="124F5B"/>
                </a:solidFill>
                <a:latin typeface="Verdana" panose="020B0604030504040204"/>
                <a:cs typeface="Verdana" panose="020B0604030504040204"/>
              </a:rPr>
              <a:t>said</a:t>
            </a:r>
            <a:r>
              <a:rPr sz="1800" spc="-165" dirty="0">
                <a:solidFill>
                  <a:srgbClr val="124F5B"/>
                </a:solidFill>
                <a:latin typeface="Verdana" panose="020B0604030504040204"/>
                <a:cs typeface="Verdana" panose="020B0604030504040204"/>
              </a:rPr>
              <a:t> </a:t>
            </a:r>
            <a:r>
              <a:rPr sz="1800" spc="10" dirty="0">
                <a:solidFill>
                  <a:srgbClr val="124F5B"/>
                </a:solidFill>
                <a:latin typeface="Verdana" panose="020B0604030504040204"/>
                <a:cs typeface="Verdana" panose="020B0604030504040204"/>
              </a:rPr>
              <a:t>to</a:t>
            </a:r>
            <a:r>
              <a:rPr sz="1800" spc="-165" dirty="0">
                <a:solidFill>
                  <a:srgbClr val="124F5B"/>
                </a:solidFill>
                <a:latin typeface="Verdana" panose="020B0604030504040204"/>
                <a:cs typeface="Verdana" panose="020B0604030504040204"/>
              </a:rPr>
              <a:t> </a:t>
            </a:r>
            <a:r>
              <a:rPr sz="1800" spc="55" dirty="0">
                <a:solidFill>
                  <a:srgbClr val="124F5B"/>
                </a:solidFill>
                <a:latin typeface="Verdana" panose="020B0604030504040204"/>
                <a:cs typeface="Verdana" panose="020B0604030504040204"/>
              </a:rPr>
              <a:t>be</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successful</a:t>
            </a:r>
            <a:r>
              <a:rPr sz="1800" spc="-165" dirty="0">
                <a:solidFill>
                  <a:srgbClr val="124F5B"/>
                </a:solidFill>
                <a:latin typeface="Verdana" panose="020B0604030504040204"/>
                <a:cs typeface="Verdana" panose="020B0604030504040204"/>
              </a:rPr>
              <a:t> </a:t>
            </a:r>
            <a:r>
              <a:rPr sz="1800" spc="-20" dirty="0">
                <a:solidFill>
                  <a:srgbClr val="124F5B"/>
                </a:solidFill>
                <a:latin typeface="Verdana" panose="020B0604030504040204"/>
                <a:cs typeface="Verdana" panose="020B0604030504040204"/>
              </a:rPr>
              <a:t>if</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it</a:t>
            </a:r>
            <a:r>
              <a:rPr sz="1800" spc="-165" dirty="0">
                <a:solidFill>
                  <a:srgbClr val="124F5B"/>
                </a:solidFill>
                <a:latin typeface="Verdana" panose="020B0604030504040204"/>
                <a:cs typeface="Verdana" panose="020B0604030504040204"/>
              </a:rPr>
              <a:t> </a:t>
            </a:r>
            <a:r>
              <a:rPr sz="1800" spc="-110" dirty="0">
                <a:solidFill>
                  <a:srgbClr val="124F5B"/>
                </a:solidFill>
                <a:latin typeface="Verdana" panose="020B0604030504040204"/>
                <a:cs typeface="Verdana" panose="020B0604030504040204"/>
              </a:rPr>
              <a:t>has:</a:t>
            </a:r>
            <a:endParaRPr sz="1800" dirty="0">
              <a:latin typeface="Verdana" panose="020B0604030504040204"/>
              <a:cs typeface="Verdana" panose="020B0604030504040204"/>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a:cs typeface="Verdana" panose="020B0604030504040204"/>
              </a:rPr>
              <a:t>A</a:t>
            </a:r>
            <a:r>
              <a:rPr sz="1800" spc="-170" dirty="0">
                <a:solidFill>
                  <a:srgbClr val="124F5B"/>
                </a:solidFill>
                <a:latin typeface="Verdana" panose="020B0604030504040204"/>
                <a:cs typeface="Verdana" panose="020B0604030504040204"/>
              </a:rPr>
              <a:t> </a:t>
            </a:r>
            <a:r>
              <a:rPr sz="1800" spc="65" dirty="0">
                <a:solidFill>
                  <a:srgbClr val="124F5B"/>
                </a:solidFill>
                <a:latin typeface="Verdana" panose="020B0604030504040204"/>
                <a:cs typeface="Verdana" panose="020B0604030504040204"/>
              </a:rPr>
              <a:t>high</a:t>
            </a:r>
            <a:r>
              <a:rPr sz="1800" spc="-165" dirty="0">
                <a:solidFill>
                  <a:srgbClr val="124F5B"/>
                </a:solidFill>
                <a:latin typeface="Verdana" panose="020B0604030504040204"/>
                <a:cs typeface="Verdana" panose="020B0604030504040204"/>
              </a:rPr>
              <a:t> </a:t>
            </a:r>
            <a:r>
              <a:rPr sz="1800" spc="-15" dirty="0">
                <a:solidFill>
                  <a:srgbClr val="124F5B"/>
                </a:solidFill>
                <a:latin typeface="Verdana" panose="020B0604030504040204"/>
                <a:cs typeface="Verdana" panose="020B0604030504040204"/>
              </a:rPr>
              <a:t>average</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user</a:t>
            </a:r>
            <a:r>
              <a:rPr sz="1800" spc="-165" dirty="0">
                <a:solidFill>
                  <a:srgbClr val="124F5B"/>
                </a:solidFill>
                <a:latin typeface="Verdana" panose="020B0604030504040204"/>
                <a:cs typeface="Verdana" panose="020B0604030504040204"/>
              </a:rPr>
              <a:t> </a:t>
            </a:r>
            <a:r>
              <a:rPr sz="1800" spc="15" dirty="0">
                <a:solidFill>
                  <a:srgbClr val="124F5B"/>
                </a:solidFill>
                <a:latin typeface="Verdana" panose="020B0604030504040204"/>
                <a:cs typeface="Verdana" panose="020B0604030504040204"/>
              </a:rPr>
              <a:t>rating</a:t>
            </a:r>
            <a:endParaRPr sz="1800" dirty="0">
              <a:latin typeface="Verdana" panose="020B0604030504040204"/>
              <a:cs typeface="Verdana" panose="020B0604030504040204"/>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a:cs typeface="Verdana" panose="020B0604030504040204"/>
              </a:rPr>
              <a:t>A</a:t>
            </a:r>
            <a:r>
              <a:rPr sz="1800" spc="-170" dirty="0">
                <a:solidFill>
                  <a:srgbClr val="124F5B"/>
                </a:solidFill>
                <a:latin typeface="Verdana" panose="020B0604030504040204"/>
                <a:cs typeface="Verdana" panose="020B0604030504040204"/>
              </a:rPr>
              <a:t> </a:t>
            </a:r>
            <a:r>
              <a:rPr sz="1800" spc="70" dirty="0">
                <a:solidFill>
                  <a:srgbClr val="124F5B"/>
                </a:solidFill>
                <a:latin typeface="Verdana" panose="020B0604030504040204"/>
                <a:cs typeface="Verdana" panose="020B0604030504040204"/>
              </a:rPr>
              <a:t>good</a:t>
            </a:r>
            <a:r>
              <a:rPr sz="1800" spc="-165" dirty="0">
                <a:solidFill>
                  <a:srgbClr val="124F5B"/>
                </a:solidFill>
                <a:latin typeface="Verdana" panose="020B0604030504040204"/>
                <a:cs typeface="Verdana" panose="020B0604030504040204"/>
              </a:rPr>
              <a:t> </a:t>
            </a:r>
            <a:r>
              <a:rPr sz="1800" spc="60" dirty="0">
                <a:solidFill>
                  <a:srgbClr val="124F5B"/>
                </a:solidFill>
                <a:latin typeface="Verdana" panose="020B0604030504040204"/>
                <a:cs typeface="Verdana" panose="020B0604030504040204"/>
              </a:rPr>
              <a:t>number</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of</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positive</a:t>
            </a:r>
            <a:r>
              <a:rPr sz="1800" spc="-165" dirty="0">
                <a:solidFill>
                  <a:srgbClr val="124F5B"/>
                </a:solidFill>
                <a:latin typeface="Verdana" panose="020B0604030504040204"/>
                <a:cs typeface="Verdana" panose="020B0604030504040204"/>
              </a:rPr>
              <a:t> </a:t>
            </a:r>
            <a:r>
              <a:rPr sz="1800" spc="-20" dirty="0">
                <a:solidFill>
                  <a:srgbClr val="124F5B"/>
                </a:solidFill>
                <a:latin typeface="Verdana" panose="020B0604030504040204"/>
                <a:cs typeface="Verdana" panose="020B0604030504040204"/>
              </a:rPr>
              <a:t>reviews</a:t>
            </a:r>
            <a:endParaRPr sz="1800" dirty="0">
              <a:latin typeface="Verdana" panose="020B0604030504040204"/>
              <a:cs typeface="Verdana" panose="020B0604030504040204"/>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a:cs typeface="Verdana" panose="020B0604030504040204"/>
              </a:rPr>
              <a:t>A</a:t>
            </a:r>
            <a:r>
              <a:rPr sz="1800" spc="-170" dirty="0">
                <a:solidFill>
                  <a:srgbClr val="124F5B"/>
                </a:solidFill>
                <a:latin typeface="Verdana" panose="020B0604030504040204"/>
                <a:cs typeface="Verdana" panose="020B0604030504040204"/>
              </a:rPr>
              <a:t> </a:t>
            </a:r>
            <a:r>
              <a:rPr sz="1800" spc="70" dirty="0">
                <a:solidFill>
                  <a:srgbClr val="124F5B"/>
                </a:solidFill>
                <a:latin typeface="Verdana" panose="020B0604030504040204"/>
                <a:cs typeface="Verdana" panose="020B0604030504040204"/>
              </a:rPr>
              <a:t>good</a:t>
            </a:r>
            <a:r>
              <a:rPr sz="1800" spc="-165" dirty="0">
                <a:solidFill>
                  <a:srgbClr val="124F5B"/>
                </a:solidFill>
                <a:latin typeface="Verdana" panose="020B0604030504040204"/>
                <a:cs typeface="Verdana" panose="020B0604030504040204"/>
              </a:rPr>
              <a:t> </a:t>
            </a:r>
            <a:r>
              <a:rPr sz="1800" spc="60" dirty="0">
                <a:solidFill>
                  <a:srgbClr val="124F5B"/>
                </a:solidFill>
                <a:latin typeface="Verdana" panose="020B0604030504040204"/>
                <a:cs typeface="Verdana" panose="020B0604030504040204"/>
              </a:rPr>
              <a:t>number</a:t>
            </a:r>
            <a:r>
              <a:rPr sz="1800" spc="-165"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of</a:t>
            </a:r>
            <a:r>
              <a:rPr sz="1800" spc="-165" dirty="0">
                <a:solidFill>
                  <a:srgbClr val="124F5B"/>
                </a:solidFill>
                <a:latin typeface="Verdana" panose="020B0604030504040204"/>
                <a:cs typeface="Verdana" panose="020B0604030504040204"/>
              </a:rPr>
              <a:t> </a:t>
            </a:r>
            <a:r>
              <a:rPr sz="1800" spc="35" dirty="0">
                <a:solidFill>
                  <a:srgbClr val="124F5B"/>
                </a:solidFill>
                <a:latin typeface="Verdana" panose="020B0604030504040204"/>
                <a:cs typeface="Verdana" panose="020B0604030504040204"/>
              </a:rPr>
              <a:t>monthly</a:t>
            </a:r>
            <a:r>
              <a:rPr sz="1800" spc="-165" dirty="0">
                <a:solidFill>
                  <a:srgbClr val="124F5B"/>
                </a:solidFill>
                <a:latin typeface="Verdana" panose="020B0604030504040204"/>
                <a:cs typeface="Verdana" panose="020B0604030504040204"/>
              </a:rPr>
              <a:t> </a:t>
            </a:r>
            <a:r>
              <a:rPr sz="1800" spc="-15" dirty="0">
                <a:solidFill>
                  <a:srgbClr val="124F5B"/>
                </a:solidFill>
                <a:latin typeface="Verdana" panose="020B0604030504040204"/>
                <a:cs typeface="Verdana" panose="020B0604030504040204"/>
              </a:rPr>
              <a:t>average</a:t>
            </a:r>
            <a:r>
              <a:rPr sz="1800" spc="-165" dirty="0">
                <a:solidFill>
                  <a:srgbClr val="124F5B"/>
                </a:solidFill>
                <a:latin typeface="Verdana" panose="020B0604030504040204"/>
                <a:cs typeface="Verdana" panose="020B0604030504040204"/>
              </a:rPr>
              <a:t> </a:t>
            </a:r>
            <a:r>
              <a:rPr sz="1800" spc="-20" dirty="0">
                <a:solidFill>
                  <a:srgbClr val="124F5B"/>
                </a:solidFill>
                <a:latin typeface="Verdana" panose="020B0604030504040204"/>
                <a:cs typeface="Verdana" panose="020B0604030504040204"/>
              </a:rPr>
              <a:t>users</a:t>
            </a:r>
            <a:endParaRPr sz="1800" dirty="0">
              <a:latin typeface="Verdana" panose="020B0604030504040204"/>
              <a:cs typeface="Verdana" panose="020B0604030504040204"/>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panose="020B0604030504040204"/>
                <a:cs typeface="Verdana" panose="020B0604030504040204"/>
              </a:rPr>
              <a:t>High</a:t>
            </a:r>
            <a:r>
              <a:rPr sz="1800" spc="-170" dirty="0">
                <a:solidFill>
                  <a:srgbClr val="124F5B"/>
                </a:solidFill>
                <a:latin typeface="Verdana" panose="020B0604030504040204"/>
                <a:cs typeface="Verdana" panose="020B0604030504040204"/>
              </a:rPr>
              <a:t> </a:t>
            </a:r>
            <a:r>
              <a:rPr sz="1800" spc="-5" dirty="0">
                <a:solidFill>
                  <a:srgbClr val="124F5B"/>
                </a:solidFill>
                <a:latin typeface="Verdana" panose="020B0604030504040204"/>
                <a:cs typeface="Verdana" panose="020B0604030504040204"/>
              </a:rPr>
              <a:t>revenue</a:t>
            </a:r>
            <a:r>
              <a:rPr sz="1800" spc="-165" dirty="0">
                <a:solidFill>
                  <a:srgbClr val="124F5B"/>
                </a:solidFill>
                <a:latin typeface="Verdana" panose="020B0604030504040204"/>
                <a:cs typeface="Verdana" panose="020B0604030504040204"/>
              </a:rPr>
              <a:t> </a:t>
            </a:r>
            <a:r>
              <a:rPr sz="1800" spc="20" dirty="0">
                <a:solidFill>
                  <a:srgbClr val="124F5B"/>
                </a:solidFill>
                <a:latin typeface="Verdana" panose="020B0604030504040204"/>
                <a:cs typeface="Verdana" panose="020B0604030504040204"/>
              </a:rPr>
              <a:t>per</a:t>
            </a:r>
            <a:r>
              <a:rPr sz="1800" spc="-165" dirty="0">
                <a:solidFill>
                  <a:srgbClr val="124F5B"/>
                </a:solidFill>
                <a:latin typeface="Verdana" panose="020B0604030504040204"/>
                <a:cs typeface="Verdana" panose="020B0604030504040204"/>
              </a:rPr>
              <a:t> </a:t>
            </a:r>
            <a:r>
              <a:rPr sz="1800" spc="30" dirty="0">
                <a:solidFill>
                  <a:srgbClr val="124F5B"/>
                </a:solidFill>
                <a:latin typeface="Verdana" panose="020B0604030504040204"/>
                <a:cs typeface="Verdana" panose="020B0604030504040204"/>
              </a:rPr>
              <a:t>customer</a:t>
            </a:r>
            <a:r>
              <a:rPr sz="1800" spc="-165" dirty="0">
                <a:solidFill>
                  <a:srgbClr val="124F5B"/>
                </a:solidFill>
                <a:latin typeface="Verdana" panose="020B0604030504040204"/>
                <a:cs typeface="Verdana" panose="020B0604030504040204"/>
              </a:rPr>
              <a:t> </a:t>
            </a:r>
            <a:r>
              <a:rPr sz="1800" spc="50" dirty="0">
                <a:solidFill>
                  <a:srgbClr val="124F5B"/>
                </a:solidFill>
                <a:latin typeface="Verdana" panose="020B0604030504040204"/>
                <a:cs typeface="Verdana" panose="020B0604030504040204"/>
              </a:rPr>
              <a:t>and</a:t>
            </a:r>
            <a:r>
              <a:rPr sz="1800" spc="-165" dirty="0">
                <a:solidFill>
                  <a:srgbClr val="124F5B"/>
                </a:solidFill>
                <a:latin typeface="Verdana" panose="020B0604030504040204"/>
                <a:cs typeface="Verdana" panose="020B0604030504040204"/>
              </a:rPr>
              <a:t> </a:t>
            </a:r>
            <a:r>
              <a:rPr sz="1800" spc="-15" dirty="0">
                <a:solidFill>
                  <a:srgbClr val="124F5B"/>
                </a:solidFill>
                <a:latin typeface="Verdana" panose="020B0604030504040204"/>
                <a:cs typeface="Verdana" panose="020B0604030504040204"/>
              </a:rPr>
              <a:t>so</a:t>
            </a:r>
            <a:r>
              <a:rPr sz="1800" spc="-165" dirty="0">
                <a:solidFill>
                  <a:srgbClr val="124F5B"/>
                </a:solidFill>
                <a:latin typeface="Verdana" panose="020B0604030504040204"/>
                <a:cs typeface="Verdana" panose="020B0604030504040204"/>
              </a:rPr>
              <a:t> </a:t>
            </a:r>
            <a:r>
              <a:rPr sz="1800" spc="-55" dirty="0">
                <a:solidFill>
                  <a:srgbClr val="124F5B"/>
                </a:solidFill>
                <a:latin typeface="Verdana" panose="020B0604030504040204"/>
                <a:cs typeface="Verdana" panose="020B0604030504040204"/>
              </a:rPr>
              <a:t>on.</a:t>
            </a:r>
            <a:endParaRPr sz="1800" dirty="0">
              <a:latin typeface="Verdana" panose="020B0604030504040204"/>
              <a:cs typeface="Verdana" panose="020B0604030504040204"/>
            </a:endParaRPr>
          </a:p>
        </p:txBody>
      </p:sp>
      <p:sp>
        <p:nvSpPr>
          <p:cNvPr id="6" name="object 2"/>
          <p:cNvSpPr txBox="1"/>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3600" b="0" i="0" u="none" strike="noStrike" cap="none">
                <a:solidFill>
                  <a:srgbClr val="FFFAEF"/>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p:cNvSpPr/>
          <p:nvPr/>
        </p:nvSpPr>
        <p:spPr>
          <a:xfrm>
            <a:off x="5777973" y="3273790"/>
            <a:ext cx="1450547" cy="1837916"/>
          </a:xfrm>
          <a:prstGeom prst="rect">
            <a:avLst/>
          </a:prstGeom>
          <a:blipFill>
            <a:blip r:embed="rId1" cstate="print">
              <a:extLst>
                <a:ext uri="{BEBA8EAE-BF5A-486C-A8C5-ECC9F3942E4B}">
                  <a14:imgProps xmlns:a14="http://schemas.microsoft.com/office/drawing/2010/main">
                    <a14:imgLayer r:embed="rId2">
                      <a14:imgEffect>
                        <a14:colorTemperature colorTemp="8800"/>
                      </a14:imgEffect>
                      <a14:imgEffect>
                        <a14:sharpenSoften amount="50000"/>
                      </a14:imgEffect>
                    </a14:imgLayer>
                  </a14:imgProps>
                </a:ext>
              </a:extLst>
            </a:blip>
            <a:stretch>
              <a:fillRect/>
            </a:stretch>
          </a:blipFill>
        </p:spPr>
        <p:txBody>
          <a:bodyPr wrap="square" lIns="0" tIns="0" rIns="0" bIns="0" rtlCol="0"/>
          <a:lstStyle/>
          <a:p>
            <a:endParaRPr dirty="0"/>
          </a:p>
        </p:txBody>
      </p:sp>
      <p:sp>
        <p:nvSpPr>
          <p:cNvPr id="8" name="object 8"/>
          <p:cNvSpPr/>
          <p:nvPr/>
        </p:nvSpPr>
        <p:spPr>
          <a:xfrm>
            <a:off x="7650104" y="3240785"/>
            <a:ext cx="1349497" cy="1865490"/>
          </a:xfrm>
          <a:prstGeom prst="rect">
            <a:avLst/>
          </a:prstGeom>
          <a:blipFill>
            <a:blip r:embed="rId3" cstate="print">
              <a:extLst>
                <a:ext uri="{BEBA8EAE-BF5A-486C-A8C5-ECC9F3942E4B}">
                  <a14:imgProps xmlns:a14="http://schemas.microsoft.com/office/drawing/2010/main">
                    <a14:imgLayer r:embed="rId4">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p:cNvGrpSpPr/>
          <p:nvPr/>
        </p:nvGrpSpPr>
        <p:grpSpPr>
          <a:xfrm>
            <a:off x="314959" y="231372"/>
            <a:ext cx="599441" cy="578672"/>
            <a:chOff x="478536" y="263652"/>
            <a:chExt cx="809625" cy="809625"/>
          </a:xfrm>
        </p:grpSpPr>
        <p:sp>
          <p:nvSpPr>
            <p:cNvPr id="10" name="object 12"/>
            <p:cNvSpPr/>
            <p:nvPr/>
          </p:nvSpPr>
          <p:spPr>
            <a:xfrm>
              <a:off x="478536" y="263652"/>
              <a:ext cx="809244" cy="809244"/>
            </a:xfrm>
            <a:prstGeom prst="rect">
              <a:avLst/>
            </a:prstGeom>
            <a:blipFill>
              <a:blip r:embed="rId5" cstate="print"/>
              <a:stretch>
                <a:fillRect/>
              </a:stretch>
            </a:blipFill>
          </p:spPr>
          <p:txBody>
            <a:bodyPr wrap="square" lIns="0" tIns="0" rIns="0" bIns="0" rtlCol="0"/>
            <a:lstStyle/>
            <a:p/>
          </p:txBody>
        </p:sp>
        <p:sp>
          <p:nvSpPr>
            <p:cNvPr id="11" name="object 13"/>
            <p:cNvSpPr/>
            <p:nvPr/>
          </p:nvSpPr>
          <p:spPr>
            <a:xfrm>
              <a:off x="537972" y="303276"/>
              <a:ext cx="694944" cy="696468"/>
            </a:xfrm>
            <a:prstGeom prst="rect">
              <a:avLst/>
            </a:prstGeom>
            <a:blipFill>
              <a:blip r:embed="rId6" cstate="print"/>
              <a:stretch>
                <a:fillRect/>
              </a:stretch>
            </a:blipFill>
          </p:spPr>
          <p:txBody>
            <a:bodyPr wrap="square" lIns="0" tIns="0" rIns="0" bIns="0" rtlCol="0"/>
            <a:lstStyle/>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a:t>
            </a: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Introduction</a:t>
            </a: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Category wise play store apps installs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Category wise most popular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Top 10 apps in play store considering all the parameters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Average installs, category wise</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Most installed apps in communication category</a:t>
            </a:r>
            <a:endParaRPr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Average sizes of apps in each category</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Category wise percentage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Category wise top installed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Average rating </a:t>
            </a:r>
            <a:r>
              <a:rPr lang="en-US" b="0" i="0" u="none" strike="noStrike" cap="none" dirty="0" err="1">
                <a:solidFill>
                  <a:schemeClr val="accent5">
                    <a:lumMod val="50000"/>
                  </a:schemeClr>
                </a:solidFill>
                <a:latin typeface="Arial" panose="020B0604020202020204"/>
                <a:ea typeface="Arial" panose="020B0604020202020204"/>
                <a:cs typeface="Arial" panose="020B0604020202020204"/>
                <a:sym typeface="Arial" panose="020B0604020202020204"/>
              </a:rPr>
              <a:t>rating</a:t>
            </a: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Correlation between Rating ,Installs and Price </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br>
              <a:rPr lang="en-US" b="0" i="0" u="none" strike="noStrike" cap="none" dirty="0">
                <a:solidFill>
                  <a:schemeClr val="accent5">
                    <a:lumMod val="50000"/>
                  </a:schemeClr>
                </a:solidFill>
                <a:latin typeface="Arial" panose="020B0604020202020204"/>
                <a:ea typeface="Arial" panose="020B0604020202020204"/>
                <a:cs typeface="Arial" panose="020B0604020202020204"/>
                <a:sym typeface="Arial" panose="020B0604020202020204"/>
              </a:rPr>
            </a:b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2400" b="1" i="0" u="none" strike="noStrike" cap="none" dirty="0">
                <a:solidFill>
                  <a:schemeClr val="dk1"/>
                </a:solidFill>
                <a:latin typeface="Arial" panose="020B0604020202020204"/>
                <a:ea typeface="Arial" panose="020B0604020202020204"/>
                <a:cs typeface="Arial" panose="020B0604020202020204"/>
                <a:sym typeface="Arial" panose="020B0604020202020204"/>
              </a:rPr>
              <a:t>Agenda</a:t>
            </a:r>
            <a:endParaRPr sz="2400" b="1" dirty="0"/>
          </a:p>
        </p:txBody>
      </p:sp>
      <p:sp>
        <p:nvSpPr>
          <p:cNvPr id="5" name="object 4"/>
          <p:cNvSpPr/>
          <p:nvPr/>
        </p:nvSpPr>
        <p:spPr>
          <a:xfrm>
            <a:off x="6208395" y="1093647"/>
            <a:ext cx="2138645" cy="2956206"/>
          </a:xfrm>
          <a:prstGeom prst="rect">
            <a:avLst/>
          </a:prstGeom>
          <a:blipFill>
            <a:blip r:embed="rId3" cstate="print"/>
            <a:stretch>
              <a:fillRect/>
            </a:stretch>
          </a:blipFill>
        </p:spPr>
        <p:txBody>
          <a:bodyPr wrap="square" lIns="0" tIns="0" rIns="0" bIns="0" rtlCol="0"/>
          <a:lstStyle/>
          <a:p>
            <a:endParaRPr dirty="0"/>
          </a:p>
        </p:txBody>
      </p:sp>
      <p:sp>
        <p:nvSpPr>
          <p:cNvPr id="8" name="object 13"/>
          <p:cNvSpPr/>
          <p:nvPr/>
        </p:nvSpPr>
        <p:spPr>
          <a:xfrm>
            <a:off x="358758" y="150144"/>
            <a:ext cx="454430" cy="430032"/>
          </a:xfrm>
          <a:prstGeom prst="rect">
            <a:avLst/>
          </a:prstGeom>
          <a:blipFill>
            <a:blip r:embed="rId4"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000"/>
              <a:buFont typeface="Calibri" panose="020F0502020204030204"/>
              <a:buChar char="▪"/>
              <a:tabLst>
                <a:tab pos="354965" algn="l"/>
                <a:tab pos="355600" algn="l"/>
              </a:tabLst>
            </a:pPr>
            <a:r>
              <a:rPr sz="1500" b="1" spc="-5" dirty="0">
                <a:solidFill>
                  <a:srgbClr val="124F5C"/>
                </a:solidFill>
                <a:latin typeface="+mn-lt"/>
                <a:cs typeface="Arial" panose="020B0604020202020204"/>
              </a:rPr>
              <a:t>Loading</a:t>
            </a:r>
            <a:r>
              <a:rPr sz="1500" b="1" spc="409" dirty="0">
                <a:solidFill>
                  <a:srgbClr val="124F5C"/>
                </a:solidFill>
                <a:latin typeface="+mn-lt"/>
                <a:cs typeface="Arial" panose="020B0604020202020204"/>
              </a:rPr>
              <a:t> </a:t>
            </a:r>
            <a:r>
              <a:rPr sz="1500" b="1" dirty="0">
                <a:solidFill>
                  <a:srgbClr val="124F5C"/>
                </a:solidFill>
                <a:latin typeface="+mn-lt"/>
                <a:cs typeface="Arial" panose="020B0604020202020204"/>
              </a:rPr>
              <a:t>the</a:t>
            </a:r>
            <a:r>
              <a:rPr sz="1500" b="1" spc="409" dirty="0">
                <a:solidFill>
                  <a:srgbClr val="124F5C"/>
                </a:solidFill>
                <a:latin typeface="+mn-lt"/>
                <a:cs typeface="Arial" panose="020B0604020202020204"/>
              </a:rPr>
              <a:t> </a:t>
            </a:r>
            <a:r>
              <a:rPr sz="1500" b="1" spc="-5" dirty="0">
                <a:solidFill>
                  <a:srgbClr val="124F5C"/>
                </a:solidFill>
                <a:latin typeface="+mn-lt"/>
                <a:cs typeface="Arial" panose="020B0604020202020204"/>
              </a:rPr>
              <a:t>data</a:t>
            </a:r>
            <a:r>
              <a:rPr sz="1500" b="1" spc="425" dirty="0">
                <a:solidFill>
                  <a:srgbClr val="124F5C"/>
                </a:solidFill>
                <a:latin typeface="+mn-lt"/>
                <a:cs typeface="Arial" panose="020B0604020202020204"/>
              </a:rPr>
              <a:t> </a:t>
            </a:r>
            <a:r>
              <a:rPr sz="1500" b="1" dirty="0">
                <a:solidFill>
                  <a:srgbClr val="124F5C"/>
                </a:solidFill>
                <a:latin typeface="+mn-lt"/>
                <a:cs typeface="Arial" panose="020B0604020202020204"/>
              </a:rPr>
              <a:t>sets:</a:t>
            </a:r>
            <a:r>
              <a:rPr sz="1500" b="1" spc="409" dirty="0">
                <a:solidFill>
                  <a:srgbClr val="124F5C"/>
                </a:solidFill>
                <a:latin typeface="+mn-lt"/>
                <a:cs typeface="Arial" panose="020B0604020202020204"/>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000"/>
              <a:buFont typeface="Calibri" panose="020F0502020204030204"/>
              <a:buChar char="▪"/>
              <a:tabLst>
                <a:tab pos="354965" algn="l"/>
                <a:tab pos="355600" algn="l"/>
              </a:tabLst>
            </a:pPr>
            <a:r>
              <a:rPr sz="1500" b="1" spc="-5" dirty="0">
                <a:solidFill>
                  <a:srgbClr val="124F5C"/>
                </a:solidFill>
                <a:latin typeface="+mn-lt"/>
                <a:cs typeface="Arial" panose="020B0604020202020204"/>
              </a:rPr>
              <a:t>Import</a:t>
            </a:r>
            <a:r>
              <a:rPr sz="1500" b="1" dirty="0">
                <a:solidFill>
                  <a:srgbClr val="124F5C"/>
                </a:solidFill>
                <a:latin typeface="+mn-lt"/>
                <a:cs typeface="Arial" panose="020B0604020202020204"/>
              </a:rPr>
              <a:t> Libraries:</a:t>
            </a:r>
            <a:r>
              <a:rPr sz="1500" b="1" spc="-30" dirty="0">
                <a:solidFill>
                  <a:srgbClr val="124F5C"/>
                </a:solidFill>
                <a:latin typeface="+mn-lt"/>
                <a:cs typeface="Arial" panose="020B0604020202020204"/>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panose="020F0502020204030204"/>
              <a:buChar char="▪"/>
            </a:pPr>
            <a:endParaRPr sz="1550" dirty="0">
              <a:latin typeface="+mn-lt"/>
              <a:cs typeface="Arial MT"/>
            </a:endParaRPr>
          </a:p>
          <a:p>
            <a:pPr marL="355600" marR="5080" indent="-342900" algn="just">
              <a:lnSpc>
                <a:spcPct val="100000"/>
              </a:lnSpc>
              <a:buClr>
                <a:srgbClr val="000000"/>
              </a:buClr>
              <a:buSzPct val="93000"/>
              <a:buFont typeface="Calibri" panose="020F0502020204030204"/>
              <a:buChar char="▪"/>
              <a:tabLst>
                <a:tab pos="355600" algn="l"/>
              </a:tabLst>
            </a:pPr>
            <a:r>
              <a:rPr sz="1500" b="1" dirty="0">
                <a:solidFill>
                  <a:srgbClr val="124F5C"/>
                </a:solidFill>
                <a:latin typeface="+mn-lt"/>
                <a:cs typeface="Arial" panose="020B0604020202020204"/>
              </a:rPr>
              <a:t>Data</a:t>
            </a:r>
            <a:r>
              <a:rPr sz="1500" b="1" spc="5" dirty="0">
                <a:solidFill>
                  <a:srgbClr val="124F5C"/>
                </a:solidFill>
                <a:latin typeface="+mn-lt"/>
                <a:cs typeface="Arial" panose="020B0604020202020204"/>
              </a:rPr>
              <a:t> </a:t>
            </a:r>
            <a:r>
              <a:rPr sz="1500" b="1" spc="-5" dirty="0">
                <a:solidFill>
                  <a:srgbClr val="124F5C"/>
                </a:solidFill>
                <a:latin typeface="+mn-lt"/>
                <a:cs typeface="Arial" panose="020B0604020202020204"/>
              </a:rPr>
              <a:t>cleaning:</a:t>
            </a:r>
            <a:r>
              <a:rPr sz="1500" b="1" dirty="0">
                <a:solidFill>
                  <a:srgbClr val="124F5C"/>
                </a:solidFill>
                <a:latin typeface="+mn-lt"/>
                <a:cs typeface="Arial" panose="020B0604020202020204"/>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panose="020F0502020204030204"/>
              <a:buChar char="▪"/>
            </a:pPr>
            <a:endParaRPr sz="1550" dirty="0">
              <a:latin typeface="+mn-lt"/>
              <a:cs typeface="Arial MT"/>
            </a:endParaRPr>
          </a:p>
          <a:p>
            <a:pPr marL="355600" marR="6985" indent="-342900" algn="just">
              <a:lnSpc>
                <a:spcPct val="100000"/>
              </a:lnSpc>
              <a:spcBef>
                <a:spcPts val="5"/>
              </a:spcBef>
              <a:buClr>
                <a:srgbClr val="000000"/>
              </a:buClr>
              <a:buSzPct val="93000"/>
              <a:buFont typeface="Calibri" panose="020F0502020204030204"/>
              <a:buChar char="▪"/>
              <a:tabLst>
                <a:tab pos="355600" algn="l"/>
              </a:tabLst>
            </a:pPr>
            <a:r>
              <a:rPr sz="1500" b="1" dirty="0">
                <a:solidFill>
                  <a:srgbClr val="124F5C"/>
                </a:solidFill>
                <a:latin typeface="+mn-lt"/>
                <a:cs typeface="Arial" panose="020B0604020202020204"/>
              </a:rPr>
              <a:t>Data</a:t>
            </a:r>
            <a:r>
              <a:rPr sz="1500" b="1" spc="5" dirty="0">
                <a:solidFill>
                  <a:srgbClr val="124F5C"/>
                </a:solidFill>
                <a:latin typeface="+mn-lt"/>
                <a:cs typeface="Arial" panose="020B0604020202020204"/>
              </a:rPr>
              <a:t> </a:t>
            </a:r>
            <a:r>
              <a:rPr sz="1500" b="1" spc="-5" dirty="0">
                <a:solidFill>
                  <a:srgbClr val="124F5C"/>
                </a:solidFill>
                <a:latin typeface="+mn-lt"/>
                <a:cs typeface="Arial" panose="020B0604020202020204"/>
              </a:rPr>
              <a:t>Imputation:</a:t>
            </a:r>
            <a:r>
              <a:rPr sz="1500" b="1" dirty="0">
                <a:solidFill>
                  <a:srgbClr val="124F5C"/>
                </a:solidFill>
                <a:latin typeface="+mn-lt"/>
                <a:cs typeface="Arial" panose="020B0604020202020204"/>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panose="020F0502020204030204"/>
              <a:buChar char="▪"/>
            </a:pPr>
            <a:endParaRPr sz="1550" dirty="0">
              <a:latin typeface="+mn-lt"/>
              <a:cs typeface="Arial MT"/>
            </a:endParaRPr>
          </a:p>
          <a:p>
            <a:pPr marL="355600" marR="6985" indent="-342900" algn="just">
              <a:lnSpc>
                <a:spcPct val="100000"/>
              </a:lnSpc>
              <a:spcBef>
                <a:spcPts val="5"/>
              </a:spcBef>
              <a:buClr>
                <a:srgbClr val="000000"/>
              </a:buClr>
              <a:buSzPct val="93000"/>
              <a:buFont typeface="Calibri" panose="020F0502020204030204"/>
              <a:buChar char="▪"/>
              <a:tabLst>
                <a:tab pos="355600" algn="l"/>
              </a:tabLst>
            </a:pPr>
            <a:r>
              <a:rPr sz="1500" b="1" dirty="0">
                <a:solidFill>
                  <a:srgbClr val="124F5C"/>
                </a:solidFill>
                <a:latin typeface="+mn-lt"/>
                <a:cs typeface="Arial" panose="020B0604020202020204"/>
              </a:rPr>
              <a:t>Exploratory</a:t>
            </a:r>
            <a:r>
              <a:rPr sz="1500" b="1" spc="5" dirty="0">
                <a:solidFill>
                  <a:srgbClr val="124F5C"/>
                </a:solidFill>
                <a:latin typeface="+mn-lt"/>
                <a:cs typeface="Arial" panose="020B0604020202020204"/>
              </a:rPr>
              <a:t> </a:t>
            </a:r>
            <a:r>
              <a:rPr sz="1500" b="1" dirty="0">
                <a:solidFill>
                  <a:srgbClr val="124F5C"/>
                </a:solidFill>
                <a:latin typeface="+mn-lt"/>
                <a:cs typeface="Arial" panose="020B0604020202020204"/>
              </a:rPr>
              <a:t>Data</a:t>
            </a:r>
            <a:r>
              <a:rPr sz="1500" b="1" spc="5" dirty="0">
                <a:solidFill>
                  <a:srgbClr val="124F5C"/>
                </a:solidFill>
                <a:latin typeface="+mn-lt"/>
                <a:cs typeface="Arial" panose="020B0604020202020204"/>
              </a:rPr>
              <a:t> </a:t>
            </a:r>
            <a:r>
              <a:rPr sz="1500" b="1" spc="-10" dirty="0">
                <a:solidFill>
                  <a:srgbClr val="124F5C"/>
                </a:solidFill>
                <a:latin typeface="+mn-lt"/>
                <a:cs typeface="Arial" panose="020B0604020202020204"/>
              </a:rPr>
              <a:t>Analysis:</a:t>
            </a:r>
            <a:r>
              <a:rPr sz="1500" b="1" spc="-5" dirty="0">
                <a:solidFill>
                  <a:srgbClr val="124F5C"/>
                </a:solidFill>
                <a:latin typeface="+mn-lt"/>
                <a:cs typeface="Arial" panose="020B0604020202020204"/>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p:cNvSpPr/>
          <p:nvPr/>
        </p:nvSpPr>
        <p:spPr>
          <a:xfrm>
            <a:off x="315747" y="131293"/>
            <a:ext cx="513258" cy="506273"/>
          </a:xfrm>
          <a:prstGeom prst="rect">
            <a:avLst/>
          </a:prstGeom>
          <a:blipFill>
            <a:blip r:embed="rId2" cstate="print"/>
            <a:stretch>
              <a:fillRect/>
            </a:stretch>
          </a:blipFill>
        </p:spPr>
        <p:txBody>
          <a:bodyPr wrap="square" lIns="0" tIns="0" rIns="0" bIns="0" rtlCol="0"/>
          <a:lstStyl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panose="020B0604030504040204"/>
                <a:cs typeface="Verdana" panose="020B0604030504040204"/>
              </a:rPr>
              <a:t>1.</a:t>
            </a:r>
            <a:r>
              <a:rPr sz="1400" b="1" spc="-105" dirty="0">
                <a:solidFill>
                  <a:schemeClr val="tx1"/>
                </a:solidFill>
                <a:latin typeface="Verdana" panose="020B0604030504040204"/>
                <a:cs typeface="Verdana" panose="020B0604030504040204"/>
              </a:rPr>
              <a:t>App</a:t>
            </a:r>
            <a:r>
              <a:rPr sz="1400" b="1" spc="-165" dirty="0">
                <a:solidFill>
                  <a:schemeClr val="tx1"/>
                </a:solidFill>
                <a:latin typeface="Verdana" panose="020B0604030504040204"/>
                <a:cs typeface="Verdana" panose="020B0604030504040204"/>
              </a:rPr>
              <a:t> </a:t>
            </a:r>
            <a:r>
              <a:rPr sz="1400" b="1" spc="-390" dirty="0">
                <a:solidFill>
                  <a:schemeClr val="tx1"/>
                </a:solidFill>
                <a:latin typeface="Verdana" panose="020B0604030504040204"/>
                <a:cs typeface="Verdana" panose="020B0604030504040204"/>
              </a:rPr>
              <a:t>:</a:t>
            </a:r>
            <a:r>
              <a:rPr sz="1400" b="1" spc="-310" dirty="0">
                <a:solidFill>
                  <a:schemeClr val="tx1"/>
                </a:solidFill>
                <a:latin typeface="Verdana" panose="020B0604030504040204"/>
                <a:cs typeface="Verdana" panose="020B0604030504040204"/>
              </a:rPr>
              <a:t> </a:t>
            </a:r>
            <a:r>
              <a:rPr lang="en-IN" sz="1400" b="1" spc="-310" dirty="0">
                <a:solidFill>
                  <a:schemeClr val="tx1"/>
                </a:solidFill>
                <a:latin typeface="Verdana" panose="020B0604030504040204"/>
                <a:cs typeface="Verdana" panose="020B0604030504040204"/>
              </a:rPr>
              <a:t> </a:t>
            </a:r>
            <a:r>
              <a:rPr sz="1400" b="0" spc="-20" dirty="0">
                <a:solidFill>
                  <a:srgbClr val="124F5C"/>
                </a:solidFill>
                <a:latin typeface="Verdana" panose="020B0604030504040204"/>
                <a:cs typeface="Verdana" panose="020B0604030504040204"/>
              </a:rPr>
              <a:t>This</a:t>
            </a:r>
            <a:r>
              <a:rPr sz="1400" b="0" spc="-130" dirty="0">
                <a:solidFill>
                  <a:srgbClr val="124F5C"/>
                </a:solidFill>
                <a:latin typeface="Verdana" panose="020B0604030504040204"/>
                <a:cs typeface="Verdana" panose="020B0604030504040204"/>
              </a:rPr>
              <a:t> </a:t>
            </a:r>
            <a:r>
              <a:rPr sz="1400" b="0" spc="55" dirty="0">
                <a:solidFill>
                  <a:schemeClr val="bg1"/>
                </a:solidFill>
                <a:latin typeface="Verdana" panose="020B0604030504040204"/>
                <a:cs typeface="Verdana" panose="020B0604030504040204"/>
              </a:rPr>
              <a:t>colu</a:t>
            </a:r>
            <a:r>
              <a:rPr sz="1400" b="0" spc="55" dirty="0">
                <a:solidFill>
                  <a:schemeClr val="tx2">
                    <a:lumMod val="25000"/>
                  </a:schemeClr>
                </a:solidFill>
                <a:latin typeface="Verdana" panose="020B0604030504040204"/>
                <a:cs typeface="Verdana" panose="020B0604030504040204"/>
              </a:rPr>
              <a:t>mn</a:t>
            </a:r>
            <a:r>
              <a:rPr sz="1400" b="0" spc="-140" dirty="0">
                <a:solidFill>
                  <a:srgbClr val="124F5C"/>
                </a:solidFill>
                <a:latin typeface="Verdana" panose="020B0604030504040204"/>
                <a:cs typeface="Verdana" panose="020B0604030504040204"/>
              </a:rPr>
              <a:t> </a:t>
            </a:r>
            <a:r>
              <a:rPr sz="1400" b="0" spc="15" dirty="0">
                <a:solidFill>
                  <a:srgbClr val="124F5C"/>
                </a:solidFill>
                <a:latin typeface="Verdana" panose="020B0604030504040204"/>
                <a:cs typeface="Verdana" panose="020B0604030504040204"/>
              </a:rPr>
              <a:t>Contains</a:t>
            </a:r>
            <a:r>
              <a:rPr sz="1400" b="0" spc="-110" dirty="0">
                <a:solidFill>
                  <a:srgbClr val="124F5C"/>
                </a:solidFill>
                <a:latin typeface="Verdana" panose="020B0604030504040204"/>
                <a:cs typeface="Verdana" panose="020B0604030504040204"/>
              </a:rPr>
              <a:t> </a:t>
            </a:r>
            <a:r>
              <a:rPr sz="1400" b="0" spc="30" dirty="0">
                <a:solidFill>
                  <a:srgbClr val="124F5C"/>
                </a:solidFill>
                <a:latin typeface="Verdana" panose="020B0604030504040204"/>
                <a:cs typeface="Verdana" panose="020B0604030504040204"/>
              </a:rPr>
              <a:t>the</a:t>
            </a:r>
            <a:r>
              <a:rPr sz="1400" b="0" spc="-130" dirty="0">
                <a:solidFill>
                  <a:srgbClr val="124F5C"/>
                </a:solidFill>
                <a:latin typeface="Verdana" panose="020B0604030504040204"/>
                <a:cs typeface="Verdana" panose="020B0604030504040204"/>
              </a:rPr>
              <a:t> </a:t>
            </a:r>
            <a:r>
              <a:rPr sz="1400" b="0" spc="45" dirty="0">
                <a:solidFill>
                  <a:srgbClr val="124F5C"/>
                </a:solidFill>
                <a:latin typeface="Verdana" panose="020B0604030504040204"/>
                <a:cs typeface="Verdana" panose="020B0604030504040204"/>
              </a:rPr>
              <a:t>name</a:t>
            </a:r>
            <a:r>
              <a:rPr sz="1400" b="0" spc="-114" dirty="0">
                <a:solidFill>
                  <a:srgbClr val="124F5C"/>
                </a:solidFill>
                <a:latin typeface="Verdana" panose="020B0604030504040204"/>
                <a:cs typeface="Verdana" panose="020B0604030504040204"/>
              </a:rPr>
              <a:t> </a:t>
            </a:r>
            <a:r>
              <a:rPr sz="1400" b="0" dirty="0">
                <a:solidFill>
                  <a:srgbClr val="124F5C"/>
                </a:solidFill>
                <a:latin typeface="Verdana" panose="020B0604030504040204"/>
                <a:cs typeface="Verdana" panose="020B0604030504040204"/>
              </a:rPr>
              <a:t>of</a:t>
            </a:r>
            <a:r>
              <a:rPr sz="1400" b="0" spc="-145" dirty="0">
                <a:solidFill>
                  <a:srgbClr val="124F5C"/>
                </a:solidFill>
                <a:latin typeface="Verdana" panose="020B0604030504040204"/>
                <a:cs typeface="Verdana" panose="020B0604030504040204"/>
              </a:rPr>
              <a:t> </a:t>
            </a:r>
            <a:r>
              <a:rPr sz="1400" b="0" spc="30" dirty="0">
                <a:solidFill>
                  <a:srgbClr val="124F5C"/>
                </a:solidFill>
                <a:latin typeface="Verdana" panose="020B0604030504040204"/>
                <a:cs typeface="Verdana" panose="020B0604030504040204"/>
              </a:rPr>
              <a:t>the</a:t>
            </a:r>
            <a:r>
              <a:rPr sz="1400" b="0" spc="-125" dirty="0">
                <a:solidFill>
                  <a:srgbClr val="124F5C"/>
                </a:solidFill>
                <a:latin typeface="Verdana" panose="020B0604030504040204"/>
                <a:cs typeface="Verdana" panose="020B0604030504040204"/>
              </a:rPr>
              <a:t> </a:t>
            </a:r>
            <a:r>
              <a:rPr sz="1400" b="0" spc="45" dirty="0">
                <a:solidFill>
                  <a:srgbClr val="124F5C"/>
                </a:solidFill>
                <a:latin typeface="Verdana" panose="020B0604030504040204"/>
                <a:cs typeface="Verdana" panose="020B0604030504040204"/>
              </a:rPr>
              <a:t>app</a:t>
            </a:r>
            <a:r>
              <a:rPr sz="1400" b="0" spc="-120" dirty="0">
                <a:solidFill>
                  <a:srgbClr val="124F5C"/>
                </a:solidFill>
                <a:latin typeface="Verdana" panose="020B0604030504040204"/>
                <a:cs typeface="Verdana" panose="020B0604030504040204"/>
              </a:rPr>
              <a:t> </a:t>
            </a:r>
            <a:r>
              <a:rPr sz="1400" b="0" spc="-15" dirty="0">
                <a:solidFill>
                  <a:srgbClr val="124F5C"/>
                </a:solidFill>
                <a:latin typeface="Verdana" panose="020B0604030504040204"/>
                <a:cs typeface="Verdana" panose="020B0604030504040204"/>
              </a:rPr>
              <a:t>for</a:t>
            </a:r>
            <a:r>
              <a:rPr sz="1400" b="0" spc="-145" dirty="0">
                <a:solidFill>
                  <a:srgbClr val="124F5C"/>
                </a:solidFill>
                <a:latin typeface="Verdana" panose="020B0604030504040204"/>
                <a:cs typeface="Verdana" panose="020B0604030504040204"/>
              </a:rPr>
              <a:t> </a:t>
            </a:r>
            <a:r>
              <a:rPr sz="1400" b="0" spc="25" dirty="0">
                <a:solidFill>
                  <a:srgbClr val="124F5C"/>
                </a:solidFill>
                <a:latin typeface="Verdana" panose="020B0604030504040204"/>
                <a:cs typeface="Verdana" panose="020B0604030504040204"/>
              </a:rPr>
              <a:t>each</a:t>
            </a:r>
            <a:r>
              <a:rPr sz="1400" b="0" spc="-114" dirty="0">
                <a:solidFill>
                  <a:srgbClr val="124F5C"/>
                </a:solidFill>
                <a:latin typeface="Verdana" panose="020B0604030504040204"/>
                <a:cs typeface="Verdana" panose="020B0604030504040204"/>
              </a:rPr>
              <a:t> </a:t>
            </a:r>
            <a:r>
              <a:rPr sz="1400" b="0" spc="-20" dirty="0">
                <a:solidFill>
                  <a:srgbClr val="124F5C"/>
                </a:solidFill>
                <a:latin typeface="Verdana" panose="020B0604030504040204"/>
                <a:cs typeface="Verdana" panose="020B0604030504040204"/>
              </a:rPr>
              <a:t>observation.</a:t>
            </a:r>
            <a:br>
              <a:rPr lang="en-IN" sz="1400" spc="-20" dirty="0">
                <a:solidFill>
                  <a:srgbClr val="124F5C"/>
                </a:solidFill>
                <a:latin typeface="Verdana" panose="020B0604030504040204"/>
                <a:cs typeface="Verdana" panose="020B0604030504040204"/>
              </a:rPr>
            </a:br>
            <a:r>
              <a:rPr lang="en-IN" sz="1400" b="1" spc="-20" dirty="0">
                <a:solidFill>
                  <a:schemeClr val="tx1"/>
                </a:solidFill>
                <a:latin typeface="Verdana" panose="020B0604030504040204"/>
                <a:cs typeface="Verdana" panose="020B0604030504040204"/>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a:cs typeface="Verdana" panose="020B0604030504040204"/>
              </a:rPr>
              <a:t>10.Genres: </a:t>
            </a:r>
            <a:r>
              <a:rPr lang="en-US" sz="1400" dirty="0">
                <a:solidFill>
                  <a:srgbClr val="124F5C"/>
                </a:solidFill>
                <a:latin typeface="Verdana" panose="020B0604030504040204"/>
                <a:cs typeface="Verdana" panose="020B0604030504040204"/>
              </a:rPr>
              <a:t>This column contains the data about to which genre the app  belongs. Genres can </a:t>
            </a:r>
            <a:br>
              <a:rPr lang="en-US" sz="1400" dirty="0">
                <a:solidFill>
                  <a:srgbClr val="124F5C"/>
                </a:solidFill>
                <a:latin typeface="Verdana" panose="020B0604030504040204"/>
                <a:cs typeface="Verdana" panose="020B0604030504040204"/>
              </a:rPr>
            </a:br>
            <a:r>
              <a:rPr lang="en-US" sz="1400" dirty="0">
                <a:solidFill>
                  <a:srgbClr val="124F5C"/>
                </a:solidFill>
                <a:latin typeface="Verdana" panose="020B0604030504040204"/>
                <a:cs typeface="Verdana" panose="020B0604030504040204"/>
              </a:rPr>
              <a:t>be considered as a further division of the group of Category. </a:t>
            </a:r>
            <a:r>
              <a:rPr lang="en-US" sz="1400" dirty="0">
                <a:solidFill>
                  <a:srgbClr val="CC0000"/>
                </a:solidFill>
                <a:latin typeface="Verdana" panose="020B0604030504040204"/>
                <a:cs typeface="Verdana" panose="020B0604030504040204"/>
              </a:rPr>
              <a:t> </a:t>
            </a:r>
            <a:br>
              <a:rPr lang="en-US" sz="1400" dirty="0">
                <a:solidFill>
                  <a:srgbClr val="CC0000"/>
                </a:solidFill>
                <a:latin typeface="Verdana" panose="020B0604030504040204"/>
                <a:cs typeface="Verdana" panose="020B0604030504040204"/>
              </a:rPr>
            </a:br>
            <a:r>
              <a:rPr lang="en-US" sz="1400" b="1" dirty="0">
                <a:solidFill>
                  <a:schemeClr val="tx1"/>
                </a:solidFill>
                <a:latin typeface="Verdana" panose="020B0604030504040204"/>
                <a:cs typeface="Verdana" panose="020B0604030504040204"/>
              </a:rPr>
              <a:t>11.Last Updated: </a:t>
            </a:r>
            <a:r>
              <a:rPr lang="en-US" sz="1400" dirty="0">
                <a:solidFill>
                  <a:srgbClr val="124F5C"/>
                </a:solidFill>
                <a:latin typeface="Verdana" panose="020B0604030504040204"/>
                <a:cs typeface="Verdana" panose="020B0604030504040204"/>
              </a:rPr>
              <a:t>Contains the date on which the latest update of the app was  released.</a:t>
            </a:r>
            <a:br>
              <a:rPr lang="en-US" sz="1400" dirty="0">
                <a:solidFill>
                  <a:srgbClr val="124F5C"/>
                </a:solidFill>
                <a:latin typeface="Verdana" panose="020B0604030504040204"/>
                <a:cs typeface="Verdana" panose="020B0604030504040204"/>
              </a:rPr>
            </a:br>
            <a:r>
              <a:rPr lang="en-US" sz="1400" b="1" dirty="0">
                <a:solidFill>
                  <a:schemeClr val="tx1"/>
                </a:solidFill>
                <a:latin typeface="Verdana" panose="020B0604030504040204"/>
                <a:cs typeface="Verdana" panose="020B0604030504040204"/>
              </a:rPr>
              <a:t>12.Current Version: </a:t>
            </a:r>
            <a:r>
              <a:rPr lang="en-US" sz="1400" dirty="0">
                <a:solidFill>
                  <a:srgbClr val="124F5C"/>
                </a:solidFill>
                <a:latin typeface="Verdana" panose="020B0604030504040204"/>
                <a:cs typeface="Verdana" panose="020B0604030504040204"/>
              </a:rPr>
              <a:t>Contains information on the current version of the app  available on the play store.</a:t>
            </a:r>
            <a:br>
              <a:rPr lang="en-US" sz="1400" dirty="0">
                <a:latin typeface="Verdana" panose="020B0604030504040204"/>
                <a:cs typeface="Verdana" panose="020B0604030504040204"/>
              </a:rPr>
            </a:br>
            <a:r>
              <a:rPr lang="en-US" sz="1400" b="1" dirty="0">
                <a:solidFill>
                  <a:schemeClr val="tx1"/>
                </a:solidFill>
                <a:latin typeface="Verdana" panose="020B0604030504040204"/>
                <a:cs typeface="Verdana" panose="020B0604030504040204"/>
              </a:rPr>
              <a:t>13.Android Version: </a:t>
            </a:r>
            <a:r>
              <a:rPr lang="en-US" sz="1400" dirty="0">
                <a:solidFill>
                  <a:srgbClr val="124F5C"/>
                </a:solidFill>
                <a:latin typeface="Verdana" panose="020B0604030504040204"/>
                <a:cs typeface="Verdana" panose="020B0604030504040204"/>
              </a:rPr>
              <a:t>Contains information about the android versions on which  the app is supported.</a:t>
            </a:r>
            <a:br>
              <a:rPr lang="en-US" sz="1400" dirty="0">
                <a:latin typeface="Verdana" panose="020B0604030504040204"/>
                <a:cs typeface="Verdana" panose="020B0604030504040204"/>
              </a:rPr>
            </a:br>
            <a:endParaRPr sz="1400" dirty="0">
              <a:latin typeface="Verdana" panose="020B0604030504040204"/>
              <a:cs typeface="Verdana" panose="020B0604030504040204"/>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panose="020B0604030504040204"/>
              <a:cs typeface="Verdana" panose="020B0604030504040204"/>
            </a:endParaRPr>
          </a:p>
        </p:txBody>
      </p:sp>
      <p:sp>
        <p:nvSpPr>
          <p:cNvPr id="8" name="object 13"/>
          <p:cNvSpPr/>
          <p:nvPr/>
        </p:nvSpPr>
        <p:spPr>
          <a:xfrm>
            <a:off x="157053" y="140360"/>
            <a:ext cx="513258" cy="506273"/>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endParaRPr sz="2400" b="1" dirty="0">
              <a:solidFill>
                <a:schemeClr val="tx1"/>
              </a:solidFill>
            </a:endParaRP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panose="02020603050405020304"/>
              <a:cs typeface="Times New Roman" panose="02020603050405020304"/>
            </a:endParaRPr>
          </a:p>
          <a:p>
            <a:pPr marL="432435" indent="-227330">
              <a:lnSpc>
                <a:spcPct val="100000"/>
              </a:lnSpc>
              <a:buAutoNum type="arabicPeriod"/>
              <a:tabLst>
                <a:tab pos="433070" algn="l"/>
              </a:tabLst>
            </a:pPr>
            <a:r>
              <a:rPr sz="1600" b="1" spc="-20" dirty="0">
                <a:solidFill>
                  <a:srgbClr val="124F5C"/>
                </a:solidFill>
                <a:latin typeface="+mn-lt"/>
                <a:cs typeface="Arial" panose="020B0604020202020204"/>
              </a:rPr>
              <a:t>App-</a:t>
            </a:r>
            <a:r>
              <a:rPr sz="1600" b="1" spc="55" dirty="0">
                <a:solidFill>
                  <a:srgbClr val="124F5C"/>
                </a:solidFill>
                <a:latin typeface="+mn-lt"/>
                <a:cs typeface="Arial" panose="020B0604020202020204"/>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5" indent="-227330">
              <a:lnSpc>
                <a:spcPct val="100000"/>
              </a:lnSpc>
              <a:spcBef>
                <a:spcPts val="960"/>
              </a:spcBef>
              <a:buAutoNum type="arabicPeriod"/>
              <a:tabLst>
                <a:tab pos="433070" algn="l"/>
              </a:tabLst>
            </a:pPr>
            <a:r>
              <a:rPr sz="1600" b="1" spc="-5" dirty="0">
                <a:solidFill>
                  <a:srgbClr val="124F5C"/>
                </a:solidFill>
                <a:latin typeface="+mn-lt"/>
                <a:cs typeface="Arial" panose="020B0604020202020204"/>
              </a:rPr>
              <a:t>Translated</a:t>
            </a:r>
            <a:r>
              <a:rPr sz="1600" b="1" spc="10" dirty="0">
                <a:solidFill>
                  <a:srgbClr val="124F5C"/>
                </a:solidFill>
                <a:latin typeface="+mn-lt"/>
                <a:cs typeface="Arial" panose="020B0604020202020204"/>
              </a:rPr>
              <a:t> </a:t>
            </a:r>
            <a:r>
              <a:rPr sz="1600" b="1" spc="-5" dirty="0">
                <a:solidFill>
                  <a:srgbClr val="124F5C"/>
                </a:solidFill>
                <a:latin typeface="+mn-lt"/>
                <a:cs typeface="Arial" panose="020B0604020202020204"/>
              </a:rPr>
              <a:t>Review-</a:t>
            </a:r>
            <a:r>
              <a:rPr sz="1600" b="1" spc="15" dirty="0">
                <a:solidFill>
                  <a:srgbClr val="124F5C"/>
                </a:solidFill>
                <a:latin typeface="+mn-lt"/>
                <a:cs typeface="Arial" panose="020B0604020202020204"/>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5" indent="-227330">
              <a:lnSpc>
                <a:spcPct val="100000"/>
              </a:lnSpc>
              <a:spcBef>
                <a:spcPts val="960"/>
              </a:spcBef>
              <a:buAutoNum type="arabicPeriod"/>
              <a:tabLst>
                <a:tab pos="433070" algn="l"/>
              </a:tabLst>
            </a:pPr>
            <a:r>
              <a:rPr sz="1600" b="1" spc="-5" dirty="0">
                <a:solidFill>
                  <a:srgbClr val="124F5C"/>
                </a:solidFill>
                <a:latin typeface="+mn-lt"/>
                <a:cs typeface="Arial" panose="020B0604020202020204"/>
              </a:rPr>
              <a:t>Sentiment-</a:t>
            </a:r>
            <a:r>
              <a:rPr sz="1600" b="1" spc="40" dirty="0">
                <a:solidFill>
                  <a:srgbClr val="124F5C"/>
                </a:solidFill>
                <a:latin typeface="+mn-lt"/>
                <a:cs typeface="Arial" panose="020B0604020202020204"/>
              </a:rPr>
              <a:t> </a:t>
            </a:r>
            <a:r>
              <a:rPr sz="1600" spc="-5" dirty="0">
                <a:solidFill>
                  <a:srgbClr val="124F5C"/>
                </a:solidFill>
                <a:latin typeface="+mn-lt"/>
                <a:cs typeface="Arial MT"/>
              </a:rPr>
              <a:t>Positive/Negative/Neutral</a:t>
            </a:r>
            <a:endParaRPr sz="1600" dirty="0">
              <a:latin typeface="+mn-lt"/>
              <a:cs typeface="Arial MT"/>
            </a:endParaRPr>
          </a:p>
          <a:p>
            <a:pPr marL="432435" indent="-227330">
              <a:lnSpc>
                <a:spcPct val="100000"/>
              </a:lnSpc>
              <a:spcBef>
                <a:spcPts val="960"/>
              </a:spcBef>
              <a:buAutoNum type="arabicPeriod"/>
              <a:tabLst>
                <a:tab pos="433070" algn="l"/>
              </a:tabLst>
            </a:pPr>
            <a:r>
              <a:rPr sz="1600" b="1" spc="-5" dirty="0">
                <a:solidFill>
                  <a:srgbClr val="124F5C"/>
                </a:solidFill>
                <a:latin typeface="+mn-lt"/>
                <a:cs typeface="Arial" panose="020B0604020202020204"/>
              </a:rPr>
              <a:t>Sentiment</a:t>
            </a:r>
            <a:r>
              <a:rPr sz="1600" b="1" spc="30" dirty="0">
                <a:solidFill>
                  <a:srgbClr val="124F5C"/>
                </a:solidFill>
                <a:latin typeface="+mn-lt"/>
                <a:cs typeface="Arial" panose="020B0604020202020204"/>
              </a:rPr>
              <a:t> </a:t>
            </a:r>
            <a:r>
              <a:rPr sz="1600" b="1" spc="-5" dirty="0">
                <a:solidFill>
                  <a:srgbClr val="124F5C"/>
                </a:solidFill>
                <a:latin typeface="+mn-lt"/>
                <a:cs typeface="Arial" panose="020B0604020202020204"/>
              </a:rPr>
              <a:t>Polarity-</a:t>
            </a:r>
            <a:r>
              <a:rPr sz="1600" b="1" spc="55" dirty="0">
                <a:solidFill>
                  <a:srgbClr val="124F5C"/>
                </a:solidFill>
                <a:latin typeface="+mn-lt"/>
                <a:cs typeface="Arial" panose="020B0604020202020204"/>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5" indent="-227330">
              <a:lnSpc>
                <a:spcPct val="100000"/>
              </a:lnSpc>
              <a:spcBef>
                <a:spcPts val="965"/>
              </a:spcBef>
              <a:buAutoNum type="arabicPeriod"/>
              <a:tabLst>
                <a:tab pos="433070" algn="l"/>
              </a:tabLst>
            </a:pPr>
            <a:r>
              <a:rPr sz="1600" b="1" spc="-5" dirty="0">
                <a:solidFill>
                  <a:srgbClr val="124F5C"/>
                </a:solidFill>
                <a:latin typeface="+mn-lt"/>
                <a:cs typeface="Arial" panose="020B0604020202020204"/>
              </a:rPr>
              <a:t>Sentiment</a:t>
            </a:r>
            <a:r>
              <a:rPr sz="1600" b="1" spc="30" dirty="0">
                <a:solidFill>
                  <a:srgbClr val="124F5C"/>
                </a:solidFill>
                <a:latin typeface="+mn-lt"/>
                <a:cs typeface="Arial" panose="020B0604020202020204"/>
              </a:rPr>
              <a:t> </a:t>
            </a:r>
            <a:r>
              <a:rPr sz="1600" b="1" spc="-5" dirty="0">
                <a:solidFill>
                  <a:srgbClr val="124F5C"/>
                </a:solidFill>
                <a:latin typeface="+mn-lt"/>
                <a:cs typeface="Arial" panose="020B0604020202020204"/>
              </a:rPr>
              <a:t>Subjectivity-</a:t>
            </a:r>
            <a:r>
              <a:rPr sz="1600" b="1" spc="70" dirty="0">
                <a:solidFill>
                  <a:srgbClr val="124F5C"/>
                </a:solidFill>
                <a:latin typeface="+mn-lt"/>
                <a:cs typeface="Arial" panose="020B0604020202020204"/>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p:cNvPicPr>
            <a:picLocks noChangeAspect="1" noChangeArrowheads="1"/>
          </p:cNvPicPr>
          <p:nvPr/>
        </p:nvPicPr>
        <p:blipFill>
          <a:blip r:embed="rId1">
            <a:clrChange>
              <a:clrFrom>
                <a:srgbClr val="99DEE5"/>
              </a:clrFrom>
              <a:clrTo>
                <a:srgbClr val="99DEE5">
                  <a:alpha val="0"/>
                </a:srgbClr>
              </a:clrTo>
            </a:clrChange>
            <a:extLst>
              <a:ext uri="{BEBA8EAE-BF5A-486C-A8C5-ECC9F3942E4B}">
                <a14:imgProps xmlns:a14="http://schemas.microsoft.com/office/drawing/2010/main">
                  <a14:imgLayer r:embed="rId2">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p:cNvSpPr/>
          <p:nvPr/>
        </p:nvSpPr>
        <p:spPr>
          <a:xfrm>
            <a:off x="198379" y="182757"/>
            <a:ext cx="513258" cy="506273"/>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endParaRPr sz="2400" b="1" dirty="0">
              <a:solidFill>
                <a:schemeClr val="tx1"/>
              </a:solidFill>
              <a:latin typeface="Old Standard TT"/>
              <a:cs typeface="Old Standard TT"/>
            </a:endParaRP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37972" y="303276"/>
              <a:ext cx="694944" cy="696468"/>
            </a:xfrm>
            <a:prstGeom prst="rect">
              <a:avLst/>
            </a:prstGeom>
            <a:blipFill>
              <a:blip r:embed="rId2" cstate="print"/>
              <a:stretch>
                <a:fillRect/>
              </a:stretch>
            </a:blipFill>
          </p:spPr>
          <p:txBody>
            <a:bodyPr wrap="square" lIns="0" tIns="0" rIns="0" bIns="0" rtlCol="0"/>
            <a:lstStyle/>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panose="020B0604020202020204"/>
                <a:cs typeface="Arial" panose="020B0604020202020204"/>
              </a:rPr>
              <a:t>Predictive</a:t>
            </a:r>
            <a:r>
              <a:rPr sz="1800" spc="-25" dirty="0">
                <a:solidFill>
                  <a:srgbClr val="FFFFFF"/>
                </a:solidFill>
                <a:latin typeface="Arial" panose="020B0604020202020204"/>
                <a:cs typeface="Arial" panose="020B0604020202020204"/>
              </a:rPr>
              <a:t> </a:t>
            </a:r>
            <a:r>
              <a:rPr sz="1800" spc="-10" dirty="0">
                <a:solidFill>
                  <a:srgbClr val="FFFFFF"/>
                </a:solidFill>
                <a:latin typeface="Arial" panose="020B0604020202020204"/>
                <a:cs typeface="Arial" panose="020B0604020202020204"/>
              </a:rPr>
              <a:t>Modeling</a:t>
            </a:r>
            <a:endParaRPr sz="1800" dirty="0">
              <a:latin typeface="Arial" panose="020B0604020202020204"/>
              <a:cs typeface="Arial" panose="020B0604020202020204"/>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5000"/>
              </a:lnSpc>
              <a:spcBef>
                <a:spcPts val="100"/>
              </a:spcBef>
            </a:pPr>
            <a:r>
              <a:rPr sz="1800" spc="-5" dirty="0">
                <a:latin typeface="Arial" panose="020B0604020202020204"/>
                <a:cs typeface="Arial" panose="020B0604020202020204"/>
              </a:rPr>
              <a:t>Formulate a  statistical model</a:t>
            </a:r>
            <a:r>
              <a:rPr sz="1800" spc="-35" dirty="0">
                <a:latin typeface="Arial" panose="020B0604020202020204"/>
                <a:cs typeface="Arial" panose="020B0604020202020204"/>
              </a:rPr>
              <a:t> </a:t>
            </a:r>
            <a:r>
              <a:rPr sz="1800" dirty="0">
                <a:latin typeface="Arial" panose="020B0604020202020204"/>
                <a:cs typeface="Arial" panose="020B0604020202020204"/>
              </a:rPr>
              <a:t>to  </a:t>
            </a:r>
            <a:r>
              <a:rPr sz="1800" spc="-5" dirty="0">
                <a:latin typeface="Arial" panose="020B0604020202020204"/>
                <a:cs typeface="Arial" panose="020B0604020202020204"/>
              </a:rPr>
              <a:t>forecast an  outcome using  relevant</a:t>
            </a:r>
            <a:r>
              <a:rPr sz="1800" spc="-40" dirty="0">
                <a:latin typeface="Arial" panose="020B0604020202020204"/>
                <a:cs typeface="Arial" panose="020B0604020202020204"/>
              </a:rPr>
              <a:t> </a:t>
            </a:r>
            <a:r>
              <a:rPr sz="1800" spc="-5" dirty="0">
                <a:latin typeface="Arial" panose="020B0604020202020204"/>
                <a:cs typeface="Arial" panose="020B0604020202020204"/>
              </a:rPr>
              <a:t>predictors</a:t>
            </a:r>
            <a:endParaRPr sz="1800" dirty="0">
              <a:latin typeface="Arial" panose="020B0604020202020204"/>
              <a:cs typeface="Arial" panose="020B0604020202020204"/>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panose="020B0604020202020204"/>
                <a:cs typeface="Arial" panose="020B0604020202020204"/>
              </a:rPr>
              <a:t>Data</a:t>
            </a:r>
            <a:r>
              <a:rPr sz="1800" spc="-70" dirty="0">
                <a:solidFill>
                  <a:srgbClr val="FFFFFF"/>
                </a:solidFill>
                <a:latin typeface="Arial" panose="020B0604020202020204"/>
                <a:cs typeface="Arial" panose="020B0604020202020204"/>
              </a:rPr>
              <a:t> </a:t>
            </a:r>
            <a:r>
              <a:rPr sz="1800" spc="-5" dirty="0">
                <a:solidFill>
                  <a:srgbClr val="FFFFFF"/>
                </a:solidFill>
                <a:latin typeface="Arial" panose="020B0604020202020204"/>
                <a:cs typeface="Arial" panose="020B0604020202020204"/>
              </a:rPr>
              <a:t>Cleaning</a:t>
            </a:r>
            <a:endParaRPr sz="1800" dirty="0">
              <a:latin typeface="Arial" panose="020B0604020202020204"/>
              <a:cs typeface="Arial" panose="020B0604020202020204"/>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5000"/>
              </a:lnSpc>
              <a:spcBef>
                <a:spcPts val="105"/>
              </a:spcBef>
            </a:pPr>
            <a:r>
              <a:rPr sz="1800" spc="-5" dirty="0">
                <a:latin typeface="Arial" panose="020B0604020202020204"/>
                <a:cs typeface="Arial" panose="020B0604020202020204"/>
              </a:rPr>
              <a:t>Understand </a:t>
            </a:r>
            <a:r>
              <a:rPr sz="1800" dirty="0">
                <a:latin typeface="Arial" panose="020B0604020202020204"/>
                <a:cs typeface="Arial" panose="020B0604020202020204"/>
              </a:rPr>
              <a:t>the  structure of the  </a:t>
            </a:r>
            <a:r>
              <a:rPr sz="1800" spc="-5" dirty="0">
                <a:latin typeface="Arial" panose="020B0604020202020204"/>
                <a:cs typeface="Arial" panose="020B0604020202020204"/>
              </a:rPr>
              <a:t>dataset and clean  data before</a:t>
            </a:r>
            <a:r>
              <a:rPr sz="1800" spc="-50" dirty="0">
                <a:latin typeface="Arial" panose="020B0604020202020204"/>
                <a:cs typeface="Arial" panose="020B0604020202020204"/>
              </a:rPr>
              <a:t> </a:t>
            </a:r>
            <a:r>
              <a:rPr sz="1800" spc="-10" dirty="0">
                <a:latin typeface="Arial" panose="020B0604020202020204"/>
                <a:cs typeface="Arial" panose="020B0604020202020204"/>
              </a:rPr>
              <a:t>analysis</a:t>
            </a:r>
            <a:endParaRPr sz="1800" dirty="0">
              <a:latin typeface="Arial" panose="020B0604020202020204"/>
              <a:cs typeface="Arial" panose="020B0604020202020204"/>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panose="020B0604020202020204"/>
                <a:cs typeface="Arial" panose="020B0604020202020204"/>
              </a:rPr>
              <a:t>Data</a:t>
            </a:r>
            <a:r>
              <a:rPr sz="1800" spc="-75" dirty="0">
                <a:solidFill>
                  <a:srgbClr val="FFFFFF"/>
                </a:solidFill>
                <a:latin typeface="Arial" panose="020B0604020202020204"/>
                <a:cs typeface="Arial" panose="020B0604020202020204"/>
              </a:rPr>
              <a:t> </a:t>
            </a:r>
            <a:r>
              <a:rPr sz="1800" spc="-5" dirty="0">
                <a:solidFill>
                  <a:srgbClr val="FFFFFF"/>
                </a:solidFill>
                <a:latin typeface="Arial" panose="020B0604020202020204"/>
                <a:cs typeface="Arial" panose="020B0604020202020204"/>
              </a:rPr>
              <a:t>Exploration</a:t>
            </a:r>
            <a:endParaRPr sz="1800" dirty="0">
              <a:latin typeface="Arial" panose="020B0604020202020204"/>
              <a:cs typeface="Arial" panose="020B0604020202020204"/>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5000"/>
              </a:lnSpc>
              <a:spcBef>
                <a:spcPts val="95"/>
              </a:spcBef>
            </a:pPr>
            <a:r>
              <a:rPr sz="1800" spc="-5" dirty="0">
                <a:latin typeface="Arial" panose="020B0604020202020204"/>
                <a:cs typeface="Arial" panose="020B0604020202020204"/>
              </a:rPr>
              <a:t>Uncover initial  patterns,  characteristics,</a:t>
            </a:r>
            <a:r>
              <a:rPr sz="1800" spc="-30" dirty="0">
                <a:latin typeface="Arial" panose="020B0604020202020204"/>
                <a:cs typeface="Arial" panose="020B0604020202020204"/>
              </a:rPr>
              <a:t> </a:t>
            </a:r>
            <a:r>
              <a:rPr sz="1800" spc="-5" dirty="0">
                <a:latin typeface="Arial" panose="020B0604020202020204"/>
                <a:cs typeface="Arial" panose="020B0604020202020204"/>
              </a:rPr>
              <a:t>and  points </a:t>
            </a:r>
            <a:r>
              <a:rPr sz="1800" dirty="0">
                <a:latin typeface="Arial" panose="020B0604020202020204"/>
                <a:cs typeface="Arial" panose="020B0604020202020204"/>
              </a:rPr>
              <a:t>of </a:t>
            </a:r>
            <a:r>
              <a:rPr sz="1800" spc="-5" dirty="0">
                <a:latin typeface="Arial" panose="020B0604020202020204"/>
                <a:cs typeface="Arial" panose="020B0604020202020204"/>
              </a:rPr>
              <a:t>interest  using visual  exploration</a:t>
            </a:r>
            <a:endParaRPr sz="1800" dirty="0">
              <a:latin typeface="Arial" panose="020B0604020202020204"/>
              <a:cs typeface="Arial" panose="020B0604020202020204"/>
            </a:endParaRPr>
          </a:p>
        </p:txBody>
      </p:sp>
      <p:sp>
        <p:nvSpPr>
          <p:cNvPr id="16" name="object 16"/>
          <p:cNvSpPr/>
          <p:nvPr/>
        </p:nvSpPr>
        <p:spPr>
          <a:xfrm>
            <a:off x="4454652" y="1927860"/>
            <a:ext cx="617220" cy="615695"/>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7083552" y="1941576"/>
            <a:ext cx="527303" cy="525780"/>
          </a:xfrm>
          <a:prstGeom prst="rect">
            <a:avLst/>
          </a:prstGeom>
          <a:blipFill>
            <a:blip r:embed="rId4" cstate="print"/>
            <a:stretch>
              <a:fillRect/>
            </a:stretch>
          </a:blipFill>
        </p:spPr>
        <p:txBody>
          <a:bodyPr wrap="square" lIns="0" tIns="0" rIns="0" bIns="0" rtlCol="0"/>
          <a:lstStyle/>
          <a:p/>
        </p:txBody>
      </p:sp>
      <p:sp>
        <p:nvSpPr>
          <p:cNvPr id="18" name="object 18"/>
          <p:cNvSpPr/>
          <p:nvPr/>
        </p:nvSpPr>
        <p:spPr>
          <a:xfrm>
            <a:off x="1232916" y="1941576"/>
            <a:ext cx="617220" cy="615695"/>
          </a:xfrm>
          <a:prstGeom prst="rect">
            <a:avLst/>
          </a:prstGeom>
          <a:blipFill>
            <a:blip r:embed="rId5" cstate="print"/>
            <a:stretch>
              <a:fillRect/>
            </a:stretch>
          </a:blipFill>
        </p:spPr>
        <p:txBody>
          <a:bodyPr wrap="square" lIns="0" tIns="0" rIns="0" bIns="0" rtlCol="0"/>
          <a:lstStyle/>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10333</Words>
  <Application>WPS Presentation</Application>
  <PresentationFormat>On-screen Show (16:9)</PresentationFormat>
  <Paragraphs>246</Paragraphs>
  <Slides>30</Slides>
  <Notes>3</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30</vt:i4>
      </vt:variant>
    </vt:vector>
  </HeadingPairs>
  <TitlesOfParts>
    <vt:vector size="50" baseType="lpstr">
      <vt:lpstr>Arial</vt:lpstr>
      <vt:lpstr>SimSun</vt:lpstr>
      <vt:lpstr>Wingdings</vt:lpstr>
      <vt:lpstr>Arial</vt:lpstr>
      <vt:lpstr>Old Standard TT</vt:lpstr>
      <vt:lpstr>Segoe Print</vt:lpstr>
      <vt:lpstr>Montserrat</vt:lpstr>
      <vt:lpstr>Verdana</vt:lpstr>
      <vt:lpstr>Verdana</vt:lpstr>
      <vt:lpstr>AoyagiKouzanFontT</vt:lpstr>
      <vt:lpstr>Calibri</vt:lpstr>
      <vt:lpstr>Arial MT</vt:lpstr>
      <vt:lpstr>Times New Roman</vt:lpstr>
      <vt:lpstr>Microsoft YaHei</vt:lpstr>
      <vt:lpstr>Arial Unicode MS</vt:lpstr>
      <vt:lpstr>Roboto</vt:lpstr>
      <vt:lpstr>Calibri</vt:lpstr>
      <vt:lpstr>Courier New</vt:lpstr>
      <vt:lpstr>Presentation</vt:lpstr>
      <vt:lpstr>Presentation</vt:lpstr>
      <vt:lpstr>PowerPoint 演示文稿</vt:lpstr>
      <vt:lpstr>WHY ANALYZE THE GOOGLE PLAY  STORE?</vt:lpstr>
      <vt:lpstr>PowerPoint 演示文稿</vt:lpstr>
      <vt:lpstr>Problem Statement</vt:lpstr>
      <vt:lpstr>PowerPoint 演示文稿</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演示文稿</vt:lpstr>
      <vt:lpstr>Correlation Heatmap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Challenges Faced</vt:lpstr>
      <vt:lpstr>Conclusion’s</vt:lpstr>
      <vt:lpstr>Conclusion’s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sccc</cp:lastModifiedBy>
  <cp:revision>7</cp:revision>
  <dcterms:created xsi:type="dcterms:W3CDTF">2022-03-16T09:49:00Z</dcterms:created>
  <dcterms:modified xsi:type="dcterms:W3CDTF">2022-10-06T03:27:12Z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92A2ED220AAE4ABB862F625639193CEF</vt:lpwstr>
  </property>
  <property fmtid="{D5CDD505-2E9C-101B-9397-08002B2CF9AE}" pid="3" name="KSOProductBuildVer">
    <vt:lpwstr>1033-11.2.0.11341</vt:lpwstr>
  </property>
</Properties>
</file>